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6" r:id="rId1"/>
  </p:sldMasterIdLst>
  <p:notesMasterIdLst>
    <p:notesMasterId r:id="rId55"/>
  </p:notesMasterIdLst>
  <p:sldIdLst>
    <p:sldId id="366" r:id="rId2"/>
    <p:sldId id="256" r:id="rId3"/>
    <p:sldId id="259" r:id="rId4"/>
    <p:sldId id="261" r:id="rId5"/>
    <p:sldId id="258" r:id="rId6"/>
    <p:sldId id="262" r:id="rId7"/>
    <p:sldId id="268" r:id="rId8"/>
    <p:sldId id="269" r:id="rId9"/>
    <p:sldId id="267" r:id="rId10"/>
    <p:sldId id="263" r:id="rId11"/>
    <p:sldId id="361" r:id="rId12"/>
    <p:sldId id="375" r:id="rId13"/>
    <p:sldId id="344" r:id="rId14"/>
    <p:sldId id="345" r:id="rId15"/>
    <p:sldId id="295" r:id="rId16"/>
    <p:sldId id="265" r:id="rId17"/>
    <p:sldId id="275" r:id="rId18"/>
    <p:sldId id="360" r:id="rId19"/>
    <p:sldId id="362" r:id="rId20"/>
    <p:sldId id="260" r:id="rId21"/>
    <p:sldId id="270" r:id="rId22"/>
    <p:sldId id="271" r:id="rId23"/>
    <p:sldId id="283" r:id="rId24"/>
    <p:sldId id="282" r:id="rId25"/>
    <p:sldId id="281" r:id="rId26"/>
    <p:sldId id="279" r:id="rId27"/>
    <p:sldId id="284" r:id="rId28"/>
    <p:sldId id="285" r:id="rId29"/>
    <p:sldId id="286" r:id="rId30"/>
    <p:sldId id="287" r:id="rId31"/>
    <p:sldId id="290" r:id="rId32"/>
    <p:sldId id="372" r:id="rId33"/>
    <p:sldId id="289" r:id="rId34"/>
    <p:sldId id="326" r:id="rId35"/>
    <p:sldId id="327" r:id="rId36"/>
    <p:sldId id="328" r:id="rId37"/>
    <p:sldId id="371" r:id="rId38"/>
    <p:sldId id="363" r:id="rId39"/>
    <p:sldId id="376" r:id="rId40"/>
    <p:sldId id="329" r:id="rId41"/>
    <p:sldId id="330" r:id="rId42"/>
    <p:sldId id="331" r:id="rId43"/>
    <p:sldId id="336" r:id="rId44"/>
    <p:sldId id="333" r:id="rId45"/>
    <p:sldId id="334" r:id="rId46"/>
    <p:sldId id="332" r:id="rId47"/>
    <p:sldId id="343" r:id="rId48"/>
    <p:sldId id="370" r:id="rId49"/>
    <p:sldId id="367" r:id="rId50"/>
    <p:sldId id="368" r:id="rId51"/>
    <p:sldId id="369" r:id="rId52"/>
    <p:sldId id="312" r:id="rId53"/>
    <p:sldId id="358" r:id="rId5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8259" autoAdjust="0"/>
  </p:normalViewPr>
  <p:slideViewPr>
    <p:cSldViewPr snapToGrid="0">
      <p:cViewPr>
        <p:scale>
          <a:sx n="111" d="100"/>
          <a:sy n="111" d="100"/>
        </p:scale>
        <p:origin x="-72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A98E70-9D20-4690-94E8-9DF994CB57A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57B06E5-46FB-422E-B2CE-3E9FBF9EF858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/>
            <a:t>Akut</a:t>
          </a:r>
        </a:p>
      </dgm:t>
    </dgm:pt>
    <dgm:pt modelId="{67CB8D55-1B27-4211-AB4C-32EB32D5E08A}" type="parTrans" cxnId="{F4BE5138-B955-49B7-A901-42FB8923D08B}">
      <dgm:prSet/>
      <dgm:spPr/>
      <dgm:t>
        <a:bodyPr/>
        <a:lstStyle/>
        <a:p>
          <a:endParaRPr lang="tr-TR"/>
        </a:p>
      </dgm:t>
    </dgm:pt>
    <dgm:pt modelId="{8B95F753-D4B8-47BA-AAA4-689C31256FEF}" type="sibTrans" cxnId="{F4BE5138-B955-49B7-A901-42FB8923D08B}">
      <dgm:prSet/>
      <dgm:spPr/>
      <dgm:t>
        <a:bodyPr/>
        <a:lstStyle/>
        <a:p>
          <a:endParaRPr lang="tr-TR"/>
        </a:p>
      </dgm:t>
    </dgm:pt>
    <dgm:pt modelId="{245B4F6B-AA55-4FFA-8918-DB41576590E4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Akut başlayan ≤ 14 gün</a:t>
          </a:r>
        </a:p>
      </dgm:t>
    </dgm:pt>
    <dgm:pt modelId="{F4937195-38DE-4FE0-8740-08FD14F410A6}" type="parTrans" cxnId="{AA1665E0-9A88-4F20-B6CA-EA6567A99D25}">
      <dgm:prSet/>
      <dgm:spPr/>
      <dgm:t>
        <a:bodyPr/>
        <a:lstStyle/>
        <a:p>
          <a:endParaRPr lang="tr-TR"/>
        </a:p>
      </dgm:t>
    </dgm:pt>
    <dgm:pt modelId="{BF76A1DA-A3D1-492F-B715-7EF13013335A}" type="sibTrans" cxnId="{AA1665E0-9A88-4F20-B6CA-EA6567A99D25}">
      <dgm:prSet/>
      <dgm:spPr/>
      <dgm:t>
        <a:bodyPr/>
        <a:lstStyle/>
        <a:p>
          <a:endParaRPr lang="tr-TR"/>
        </a:p>
      </dgm:t>
    </dgm:pt>
    <dgm:pt modelId="{1855F43E-6200-4DD5-98A5-17B63679E587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err="1"/>
            <a:t>Persistan</a:t>
          </a:r>
          <a:endParaRPr lang="tr-TR" dirty="0"/>
        </a:p>
      </dgm:t>
    </dgm:pt>
    <dgm:pt modelId="{68045B5E-3AEF-4FFD-9ABA-BF96B78542CB}" type="parTrans" cxnId="{834CB109-7EA4-4347-9881-5F1B2DDEE0C8}">
      <dgm:prSet/>
      <dgm:spPr/>
      <dgm:t>
        <a:bodyPr/>
        <a:lstStyle/>
        <a:p>
          <a:endParaRPr lang="tr-TR"/>
        </a:p>
      </dgm:t>
    </dgm:pt>
    <dgm:pt modelId="{3E715CF3-C1AD-415E-89C4-DF4B8C40B746}" type="sibTrans" cxnId="{834CB109-7EA4-4347-9881-5F1B2DDEE0C8}">
      <dgm:prSet/>
      <dgm:spPr/>
      <dgm:t>
        <a:bodyPr/>
        <a:lstStyle/>
        <a:p>
          <a:endParaRPr lang="tr-TR"/>
        </a:p>
      </dgm:t>
    </dgm:pt>
    <dgm:pt modelId="{8C8481BF-5598-4493-BDB0-9AFD0B554356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14-30 gün</a:t>
          </a:r>
        </a:p>
      </dgm:t>
    </dgm:pt>
    <dgm:pt modelId="{813D5559-E8B0-4DD3-BEF9-EB2BCF862CF9}" type="parTrans" cxnId="{16F63CB5-F150-41E4-96CC-DA8F36D77CD2}">
      <dgm:prSet/>
      <dgm:spPr/>
      <dgm:t>
        <a:bodyPr/>
        <a:lstStyle/>
        <a:p>
          <a:endParaRPr lang="tr-TR"/>
        </a:p>
      </dgm:t>
    </dgm:pt>
    <dgm:pt modelId="{C9CABFAD-8415-44C4-BBA8-AB26169C4D94}" type="sibTrans" cxnId="{16F63CB5-F150-41E4-96CC-DA8F36D77CD2}">
      <dgm:prSet/>
      <dgm:spPr/>
      <dgm:t>
        <a:bodyPr/>
        <a:lstStyle/>
        <a:p>
          <a:endParaRPr lang="tr-TR"/>
        </a:p>
      </dgm:t>
    </dgm:pt>
    <dgm:pt modelId="{7AD98F4E-3C3D-422F-99D4-6211A06C3302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/>
            <a:t>Kronik</a:t>
          </a:r>
        </a:p>
      </dgm:t>
    </dgm:pt>
    <dgm:pt modelId="{E77A94B1-9B9E-4A3F-9748-3F2F98D55E09}" type="parTrans" cxnId="{0111A7E2-8997-46EC-898C-8B461108F2AA}">
      <dgm:prSet/>
      <dgm:spPr/>
      <dgm:t>
        <a:bodyPr/>
        <a:lstStyle/>
        <a:p>
          <a:endParaRPr lang="tr-TR"/>
        </a:p>
      </dgm:t>
    </dgm:pt>
    <dgm:pt modelId="{751C8258-6064-4ECC-B861-34F911CFCA33}" type="sibTrans" cxnId="{0111A7E2-8997-46EC-898C-8B461108F2AA}">
      <dgm:prSet/>
      <dgm:spPr/>
      <dgm:t>
        <a:bodyPr/>
        <a:lstStyle/>
        <a:p>
          <a:endParaRPr lang="tr-TR"/>
        </a:p>
      </dgm:t>
    </dgm:pt>
    <mc:AlternateContent xmlns:mc="http://schemas.openxmlformats.org/markup-compatibility/2006" xmlns:a14="http://schemas.microsoft.com/office/drawing/2010/main">
      <mc:Choice Requires="a14">
        <dgm:pt modelId="{3AFC7D6E-8545-4244-B47F-150F049B4143}">
          <dgm:prSet phldrT="[Metin]"/>
          <dgm:spPr>
            <a:solidFill>
              <a:schemeClr val="bg2">
                <a:lumMod val="90000"/>
                <a:alpha val="90000"/>
              </a:schemeClr>
            </a:solidFill>
          </dgm:spPr>
          <dgm:t>
            <a:bodyPr/>
            <a:lstStyle/>
            <a:p>
              <a14:m>
                <m:oMath xmlns:m="http://schemas.openxmlformats.org/officeDocument/2006/math">
                  <m:r>
                    <a:rPr lang="tr-TR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≥</m:t>
                  </m:r>
                </m:oMath>
              </a14:m>
              <a:r>
                <a:rPr lang="tr-TR" dirty="0"/>
                <a:t> 30 gün</a:t>
              </a:r>
            </a:p>
          </dgm:t>
        </dgm:pt>
      </mc:Choice>
      <mc:Fallback xmlns="">
        <dgm:pt modelId="{3AFC7D6E-8545-4244-B47F-150F049B4143}">
          <dgm:prSet phldrT="[Metin]"/>
          <dgm:spPr>
            <a:solidFill>
              <a:schemeClr val="bg2">
                <a:lumMod val="90000"/>
                <a:alpha val="90000"/>
              </a:schemeClr>
            </a:solidFill>
          </dgm:spPr>
          <dgm:t>
            <a:bodyPr/>
            <a:lstStyle/>
            <a:p>
              <a:r>
                <a:rPr lang="tr-TR" i="0">
                  <a:latin typeface="Cambria Math" panose="02040503050406030204" pitchFamily="18" charset="0"/>
                  <a:ea typeface="Cambria Math" panose="02040503050406030204" pitchFamily="18" charset="0"/>
                </a:rPr>
                <a:t>≥</a:t>
              </a:r>
              <a:r>
                <a:rPr lang="tr-TR" dirty="0"/>
                <a:t> 30 gün</a:t>
              </a:r>
            </a:p>
          </dgm:t>
        </dgm:pt>
      </mc:Fallback>
    </mc:AlternateContent>
    <dgm:pt modelId="{D2ECBB4A-75A9-4A23-8004-60C123D8E37A}" type="parTrans" cxnId="{1474E434-31CB-43EC-BA44-C0B9FA34F8D5}">
      <dgm:prSet/>
      <dgm:spPr/>
      <dgm:t>
        <a:bodyPr/>
        <a:lstStyle/>
        <a:p>
          <a:endParaRPr lang="tr-TR"/>
        </a:p>
      </dgm:t>
    </dgm:pt>
    <dgm:pt modelId="{8F1ABEBD-2D9A-48ED-89E9-E25678F1A007}" type="sibTrans" cxnId="{1474E434-31CB-43EC-BA44-C0B9FA34F8D5}">
      <dgm:prSet/>
      <dgm:spPr/>
      <dgm:t>
        <a:bodyPr/>
        <a:lstStyle/>
        <a:p>
          <a:endParaRPr lang="tr-TR"/>
        </a:p>
      </dgm:t>
    </dgm:pt>
    <dgm:pt modelId="{10F99F0E-7B80-457A-B3E1-1F5A75890315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Akut ishalin bağırsak </a:t>
          </a:r>
          <a:r>
            <a:rPr lang="tr-TR" dirty="0" err="1"/>
            <a:t>epiteli</a:t>
          </a:r>
          <a:r>
            <a:rPr lang="tr-TR" dirty="0"/>
            <a:t> iyileşmesindeki gecikme nedeniyle </a:t>
          </a:r>
        </a:p>
      </dgm:t>
    </dgm:pt>
    <dgm:pt modelId="{EB8E17CC-5693-413D-B69C-68B5B5279B1D}" type="parTrans" cxnId="{0FFA5335-ABB3-4EB2-BC6D-AA562C371E4D}">
      <dgm:prSet/>
      <dgm:spPr/>
      <dgm:t>
        <a:bodyPr/>
        <a:lstStyle/>
        <a:p>
          <a:endParaRPr lang="tr-TR"/>
        </a:p>
      </dgm:t>
    </dgm:pt>
    <dgm:pt modelId="{AF846450-A529-48E7-9832-E56F1F7B8990}" type="sibTrans" cxnId="{0FFA5335-ABB3-4EB2-BC6D-AA562C371E4D}">
      <dgm:prSet/>
      <dgm:spPr/>
      <dgm:t>
        <a:bodyPr/>
        <a:lstStyle/>
        <a:p>
          <a:endParaRPr lang="tr-TR"/>
        </a:p>
      </dgm:t>
    </dgm:pt>
    <dgm:pt modelId="{1F81A40C-D4FF-4E25-B9CA-57A6F1BC5114}" type="pres">
      <dgm:prSet presAssocID="{ECA98E70-9D20-4690-94E8-9DF994CB57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7A7A093-6895-49F4-93C9-2E84090A0C28}" type="pres">
      <dgm:prSet presAssocID="{357B06E5-46FB-422E-B2CE-3E9FBF9EF858}" presName="linNode" presStyleCnt="0"/>
      <dgm:spPr/>
    </dgm:pt>
    <dgm:pt modelId="{8BCC5B2A-182B-478F-A254-FC8FAC8ACD55}" type="pres">
      <dgm:prSet presAssocID="{357B06E5-46FB-422E-B2CE-3E9FBF9EF85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949139-499E-4644-BD6B-1882C2B91291}" type="pres">
      <dgm:prSet presAssocID="{357B06E5-46FB-422E-B2CE-3E9FBF9EF85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4BDFD38-FE0A-41B3-9C20-ADAF04848026}" type="pres">
      <dgm:prSet presAssocID="{8B95F753-D4B8-47BA-AAA4-689C31256FEF}" presName="sp" presStyleCnt="0"/>
      <dgm:spPr/>
    </dgm:pt>
    <dgm:pt modelId="{DFFF787E-D463-497B-B7A4-0BC603F42069}" type="pres">
      <dgm:prSet presAssocID="{1855F43E-6200-4DD5-98A5-17B63679E587}" presName="linNode" presStyleCnt="0"/>
      <dgm:spPr/>
    </dgm:pt>
    <dgm:pt modelId="{B3DED515-1683-447B-A97D-D91A5B10A381}" type="pres">
      <dgm:prSet presAssocID="{1855F43E-6200-4DD5-98A5-17B63679E58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BA873E-92D6-499A-A9D9-7E862E585F7A}" type="pres">
      <dgm:prSet presAssocID="{1855F43E-6200-4DD5-98A5-17B63679E58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279598-8486-443D-AFF2-53101AEBFC55}" type="pres">
      <dgm:prSet presAssocID="{3E715CF3-C1AD-415E-89C4-DF4B8C40B746}" presName="sp" presStyleCnt="0"/>
      <dgm:spPr/>
    </dgm:pt>
    <dgm:pt modelId="{5E275D2D-F04F-422E-9FFF-9371EB13DD52}" type="pres">
      <dgm:prSet presAssocID="{7AD98F4E-3C3D-422F-99D4-6211A06C3302}" presName="linNode" presStyleCnt="0"/>
      <dgm:spPr/>
    </dgm:pt>
    <dgm:pt modelId="{505767B6-510D-42B0-9563-C7BD0B40A7C3}" type="pres">
      <dgm:prSet presAssocID="{7AD98F4E-3C3D-422F-99D4-6211A06C330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217B4D-A792-40AD-9F78-0B0647737C8F}" type="pres">
      <dgm:prSet presAssocID="{7AD98F4E-3C3D-422F-99D4-6211A06C330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111A7E2-8997-46EC-898C-8B461108F2AA}" srcId="{ECA98E70-9D20-4690-94E8-9DF994CB57A3}" destId="{7AD98F4E-3C3D-422F-99D4-6211A06C3302}" srcOrd="2" destOrd="0" parTransId="{E77A94B1-9B9E-4A3F-9748-3F2F98D55E09}" sibTransId="{751C8258-6064-4ECC-B861-34F911CFCA33}"/>
    <dgm:cxn modelId="{980645B5-8734-4E96-A724-BA7B19C33B38}" type="presOf" srcId="{357B06E5-46FB-422E-B2CE-3E9FBF9EF858}" destId="{8BCC5B2A-182B-478F-A254-FC8FAC8ACD55}" srcOrd="0" destOrd="0" presId="urn:microsoft.com/office/officeart/2005/8/layout/vList5"/>
    <dgm:cxn modelId="{659BEC8C-7DE7-4863-9251-7B3EC55DB24F}" type="presOf" srcId="{7AD98F4E-3C3D-422F-99D4-6211A06C3302}" destId="{505767B6-510D-42B0-9563-C7BD0B40A7C3}" srcOrd="0" destOrd="0" presId="urn:microsoft.com/office/officeart/2005/8/layout/vList5"/>
    <dgm:cxn modelId="{77970573-285A-40B4-B487-B7F81A86F55D}" type="presOf" srcId="{10F99F0E-7B80-457A-B3E1-1F5A75890315}" destId="{6BBA873E-92D6-499A-A9D9-7E862E585F7A}" srcOrd="0" destOrd="1" presId="urn:microsoft.com/office/officeart/2005/8/layout/vList5"/>
    <dgm:cxn modelId="{5558CD5D-8840-47B7-BE6C-072F99B43C75}" type="presOf" srcId="{8C8481BF-5598-4493-BDB0-9AFD0B554356}" destId="{6BBA873E-92D6-499A-A9D9-7E862E585F7A}" srcOrd="0" destOrd="0" presId="urn:microsoft.com/office/officeart/2005/8/layout/vList5"/>
    <dgm:cxn modelId="{AA1665E0-9A88-4F20-B6CA-EA6567A99D25}" srcId="{357B06E5-46FB-422E-B2CE-3E9FBF9EF858}" destId="{245B4F6B-AA55-4FFA-8918-DB41576590E4}" srcOrd="0" destOrd="0" parTransId="{F4937195-38DE-4FE0-8740-08FD14F410A6}" sibTransId="{BF76A1DA-A3D1-492F-B715-7EF13013335A}"/>
    <dgm:cxn modelId="{834CB109-7EA4-4347-9881-5F1B2DDEE0C8}" srcId="{ECA98E70-9D20-4690-94E8-9DF994CB57A3}" destId="{1855F43E-6200-4DD5-98A5-17B63679E587}" srcOrd="1" destOrd="0" parTransId="{68045B5E-3AEF-4FFD-9ABA-BF96B78542CB}" sibTransId="{3E715CF3-C1AD-415E-89C4-DF4B8C40B746}"/>
    <dgm:cxn modelId="{1474E434-31CB-43EC-BA44-C0B9FA34F8D5}" srcId="{7AD98F4E-3C3D-422F-99D4-6211A06C3302}" destId="{3AFC7D6E-8545-4244-B47F-150F049B4143}" srcOrd="0" destOrd="0" parTransId="{D2ECBB4A-75A9-4A23-8004-60C123D8E37A}" sibTransId="{8F1ABEBD-2D9A-48ED-89E9-E25678F1A007}"/>
    <dgm:cxn modelId="{6DE18D60-3BD5-4CC0-B9F9-2B22B137FB25}" type="presOf" srcId="{ECA98E70-9D20-4690-94E8-9DF994CB57A3}" destId="{1F81A40C-D4FF-4E25-B9CA-57A6F1BC5114}" srcOrd="0" destOrd="0" presId="urn:microsoft.com/office/officeart/2005/8/layout/vList5"/>
    <dgm:cxn modelId="{F4BE5138-B955-49B7-A901-42FB8923D08B}" srcId="{ECA98E70-9D20-4690-94E8-9DF994CB57A3}" destId="{357B06E5-46FB-422E-B2CE-3E9FBF9EF858}" srcOrd="0" destOrd="0" parTransId="{67CB8D55-1B27-4211-AB4C-32EB32D5E08A}" sibTransId="{8B95F753-D4B8-47BA-AAA4-689C31256FEF}"/>
    <dgm:cxn modelId="{16F63CB5-F150-41E4-96CC-DA8F36D77CD2}" srcId="{1855F43E-6200-4DD5-98A5-17B63679E587}" destId="{8C8481BF-5598-4493-BDB0-9AFD0B554356}" srcOrd="0" destOrd="0" parTransId="{813D5559-E8B0-4DD3-BEF9-EB2BCF862CF9}" sibTransId="{C9CABFAD-8415-44C4-BBA8-AB26169C4D94}"/>
    <dgm:cxn modelId="{AC0D4DC2-7C1D-4C35-99D2-AC3F1698C1F4}" type="presOf" srcId="{245B4F6B-AA55-4FFA-8918-DB41576590E4}" destId="{BE949139-499E-4644-BD6B-1882C2B91291}" srcOrd="0" destOrd="0" presId="urn:microsoft.com/office/officeart/2005/8/layout/vList5"/>
    <dgm:cxn modelId="{DE7BE220-E486-4D50-859C-DF9C16179EF0}" type="presOf" srcId="{3AFC7D6E-8545-4244-B47F-150F049B4143}" destId="{16217B4D-A792-40AD-9F78-0B0647737C8F}" srcOrd="0" destOrd="0" presId="urn:microsoft.com/office/officeart/2005/8/layout/vList5"/>
    <dgm:cxn modelId="{0FFA5335-ABB3-4EB2-BC6D-AA562C371E4D}" srcId="{1855F43E-6200-4DD5-98A5-17B63679E587}" destId="{10F99F0E-7B80-457A-B3E1-1F5A75890315}" srcOrd="1" destOrd="0" parTransId="{EB8E17CC-5693-413D-B69C-68B5B5279B1D}" sibTransId="{AF846450-A529-48E7-9832-E56F1F7B8990}"/>
    <dgm:cxn modelId="{3631677C-C01A-4675-A803-83FDB7188D63}" type="presOf" srcId="{1855F43E-6200-4DD5-98A5-17B63679E587}" destId="{B3DED515-1683-447B-A97D-D91A5B10A381}" srcOrd="0" destOrd="0" presId="urn:microsoft.com/office/officeart/2005/8/layout/vList5"/>
    <dgm:cxn modelId="{561642E0-1335-4AFD-A820-472D532F3775}" type="presParOf" srcId="{1F81A40C-D4FF-4E25-B9CA-57A6F1BC5114}" destId="{47A7A093-6895-49F4-93C9-2E84090A0C28}" srcOrd="0" destOrd="0" presId="urn:microsoft.com/office/officeart/2005/8/layout/vList5"/>
    <dgm:cxn modelId="{17FC3503-E6A0-4B49-B9AD-85FE9D4E0AC1}" type="presParOf" srcId="{47A7A093-6895-49F4-93C9-2E84090A0C28}" destId="{8BCC5B2A-182B-478F-A254-FC8FAC8ACD55}" srcOrd="0" destOrd="0" presId="urn:microsoft.com/office/officeart/2005/8/layout/vList5"/>
    <dgm:cxn modelId="{C16E3316-B4D5-479A-984F-D7FD0D82E029}" type="presParOf" srcId="{47A7A093-6895-49F4-93C9-2E84090A0C28}" destId="{BE949139-499E-4644-BD6B-1882C2B91291}" srcOrd="1" destOrd="0" presId="urn:microsoft.com/office/officeart/2005/8/layout/vList5"/>
    <dgm:cxn modelId="{A2268DD2-DC7C-4898-A790-FF5EC9D5261D}" type="presParOf" srcId="{1F81A40C-D4FF-4E25-B9CA-57A6F1BC5114}" destId="{74BDFD38-FE0A-41B3-9C20-ADAF04848026}" srcOrd="1" destOrd="0" presId="urn:microsoft.com/office/officeart/2005/8/layout/vList5"/>
    <dgm:cxn modelId="{C9AF3EF6-8750-48E9-9D85-1B1A2C20CD53}" type="presParOf" srcId="{1F81A40C-D4FF-4E25-B9CA-57A6F1BC5114}" destId="{DFFF787E-D463-497B-B7A4-0BC603F42069}" srcOrd="2" destOrd="0" presId="urn:microsoft.com/office/officeart/2005/8/layout/vList5"/>
    <dgm:cxn modelId="{69C52A4D-5CF5-4D6F-9A3B-AF34A0176A2F}" type="presParOf" srcId="{DFFF787E-D463-497B-B7A4-0BC603F42069}" destId="{B3DED515-1683-447B-A97D-D91A5B10A381}" srcOrd="0" destOrd="0" presId="urn:microsoft.com/office/officeart/2005/8/layout/vList5"/>
    <dgm:cxn modelId="{A022236F-5849-478F-A5A4-68D31EE2249B}" type="presParOf" srcId="{DFFF787E-D463-497B-B7A4-0BC603F42069}" destId="{6BBA873E-92D6-499A-A9D9-7E862E585F7A}" srcOrd="1" destOrd="0" presId="urn:microsoft.com/office/officeart/2005/8/layout/vList5"/>
    <dgm:cxn modelId="{77B0FA31-FE9F-452B-AD64-DFBC584EF33D}" type="presParOf" srcId="{1F81A40C-D4FF-4E25-B9CA-57A6F1BC5114}" destId="{05279598-8486-443D-AFF2-53101AEBFC55}" srcOrd="3" destOrd="0" presId="urn:microsoft.com/office/officeart/2005/8/layout/vList5"/>
    <dgm:cxn modelId="{74C5E872-7CA5-4A59-8338-53F17DDD5EE4}" type="presParOf" srcId="{1F81A40C-D4FF-4E25-B9CA-57A6F1BC5114}" destId="{5E275D2D-F04F-422E-9FFF-9371EB13DD52}" srcOrd="4" destOrd="0" presId="urn:microsoft.com/office/officeart/2005/8/layout/vList5"/>
    <dgm:cxn modelId="{6F090F7E-180A-480C-8B8D-65AC443DBBDF}" type="presParOf" srcId="{5E275D2D-F04F-422E-9FFF-9371EB13DD52}" destId="{505767B6-510D-42B0-9563-C7BD0B40A7C3}" srcOrd="0" destOrd="0" presId="urn:microsoft.com/office/officeart/2005/8/layout/vList5"/>
    <dgm:cxn modelId="{FEB915B0-CBFC-4B30-85BD-919671BF9720}" type="presParOf" srcId="{5E275D2D-F04F-422E-9FFF-9371EB13DD52}" destId="{16217B4D-A792-40AD-9F78-0B0647737C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98E70-9D20-4690-94E8-9DF994CB57A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57B06E5-46FB-422E-B2CE-3E9FBF9EF858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/>
            <a:t>Akut</a:t>
          </a:r>
        </a:p>
      </dgm:t>
    </dgm:pt>
    <dgm:pt modelId="{67CB8D55-1B27-4211-AB4C-32EB32D5E08A}" type="parTrans" cxnId="{F4BE5138-B955-49B7-A901-42FB8923D08B}">
      <dgm:prSet/>
      <dgm:spPr/>
      <dgm:t>
        <a:bodyPr/>
        <a:lstStyle/>
        <a:p>
          <a:endParaRPr lang="tr-TR"/>
        </a:p>
      </dgm:t>
    </dgm:pt>
    <dgm:pt modelId="{8B95F753-D4B8-47BA-AAA4-689C31256FEF}" type="sibTrans" cxnId="{F4BE5138-B955-49B7-A901-42FB8923D08B}">
      <dgm:prSet/>
      <dgm:spPr/>
      <dgm:t>
        <a:bodyPr/>
        <a:lstStyle/>
        <a:p>
          <a:endParaRPr lang="tr-TR"/>
        </a:p>
      </dgm:t>
    </dgm:pt>
    <dgm:pt modelId="{245B4F6B-AA55-4FFA-8918-DB41576590E4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Akut başlayan ≤ 14 gün</a:t>
          </a:r>
        </a:p>
      </dgm:t>
    </dgm:pt>
    <dgm:pt modelId="{F4937195-38DE-4FE0-8740-08FD14F410A6}" type="parTrans" cxnId="{AA1665E0-9A88-4F20-B6CA-EA6567A99D25}">
      <dgm:prSet/>
      <dgm:spPr/>
      <dgm:t>
        <a:bodyPr/>
        <a:lstStyle/>
        <a:p>
          <a:endParaRPr lang="tr-TR"/>
        </a:p>
      </dgm:t>
    </dgm:pt>
    <dgm:pt modelId="{BF76A1DA-A3D1-492F-B715-7EF13013335A}" type="sibTrans" cxnId="{AA1665E0-9A88-4F20-B6CA-EA6567A99D25}">
      <dgm:prSet/>
      <dgm:spPr/>
      <dgm:t>
        <a:bodyPr/>
        <a:lstStyle/>
        <a:p>
          <a:endParaRPr lang="tr-TR"/>
        </a:p>
      </dgm:t>
    </dgm:pt>
    <dgm:pt modelId="{1855F43E-6200-4DD5-98A5-17B63679E587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 err="1"/>
            <a:t>Persistan</a:t>
          </a:r>
          <a:endParaRPr lang="tr-TR" dirty="0"/>
        </a:p>
      </dgm:t>
    </dgm:pt>
    <dgm:pt modelId="{68045B5E-3AEF-4FFD-9ABA-BF96B78542CB}" type="parTrans" cxnId="{834CB109-7EA4-4347-9881-5F1B2DDEE0C8}">
      <dgm:prSet/>
      <dgm:spPr/>
      <dgm:t>
        <a:bodyPr/>
        <a:lstStyle/>
        <a:p>
          <a:endParaRPr lang="tr-TR"/>
        </a:p>
      </dgm:t>
    </dgm:pt>
    <dgm:pt modelId="{3E715CF3-C1AD-415E-89C4-DF4B8C40B746}" type="sibTrans" cxnId="{834CB109-7EA4-4347-9881-5F1B2DDEE0C8}">
      <dgm:prSet/>
      <dgm:spPr/>
      <dgm:t>
        <a:bodyPr/>
        <a:lstStyle/>
        <a:p>
          <a:endParaRPr lang="tr-TR"/>
        </a:p>
      </dgm:t>
    </dgm:pt>
    <dgm:pt modelId="{8C8481BF-5598-4493-BDB0-9AFD0B554356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14-30 gün</a:t>
          </a:r>
        </a:p>
      </dgm:t>
    </dgm:pt>
    <dgm:pt modelId="{813D5559-E8B0-4DD3-BEF9-EB2BCF862CF9}" type="parTrans" cxnId="{16F63CB5-F150-41E4-96CC-DA8F36D77CD2}">
      <dgm:prSet/>
      <dgm:spPr/>
      <dgm:t>
        <a:bodyPr/>
        <a:lstStyle/>
        <a:p>
          <a:endParaRPr lang="tr-TR"/>
        </a:p>
      </dgm:t>
    </dgm:pt>
    <dgm:pt modelId="{C9CABFAD-8415-44C4-BBA8-AB26169C4D94}" type="sibTrans" cxnId="{16F63CB5-F150-41E4-96CC-DA8F36D77CD2}">
      <dgm:prSet/>
      <dgm:spPr/>
      <dgm:t>
        <a:bodyPr/>
        <a:lstStyle/>
        <a:p>
          <a:endParaRPr lang="tr-TR"/>
        </a:p>
      </dgm:t>
    </dgm:pt>
    <dgm:pt modelId="{7AD98F4E-3C3D-422F-99D4-6211A06C3302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dirty="0"/>
            <a:t>Kronik</a:t>
          </a:r>
        </a:p>
      </dgm:t>
    </dgm:pt>
    <dgm:pt modelId="{E77A94B1-9B9E-4A3F-9748-3F2F98D55E09}" type="parTrans" cxnId="{0111A7E2-8997-46EC-898C-8B461108F2AA}">
      <dgm:prSet/>
      <dgm:spPr/>
      <dgm:t>
        <a:bodyPr/>
        <a:lstStyle/>
        <a:p>
          <a:endParaRPr lang="tr-TR"/>
        </a:p>
      </dgm:t>
    </dgm:pt>
    <dgm:pt modelId="{751C8258-6064-4ECC-B861-34F911CFCA33}" type="sibTrans" cxnId="{0111A7E2-8997-46EC-898C-8B461108F2AA}">
      <dgm:prSet/>
      <dgm:spPr/>
      <dgm:t>
        <a:bodyPr/>
        <a:lstStyle/>
        <a:p>
          <a:endParaRPr lang="tr-TR"/>
        </a:p>
      </dgm:t>
    </dgm:pt>
    <dgm:pt modelId="{3AFC7D6E-8545-4244-B47F-150F049B4143}">
      <dgm:prSet phldrT="[Metin]"/>
      <dgm:spPr>
        <a:blipFill>
          <a:blip xmlns:r="http://schemas.openxmlformats.org/officeDocument/2006/relationships" r:embed="rId1"/>
          <a:stretch>
            <a:fillRect l="-1387"/>
          </a:stretch>
        </a:blipFill>
      </dgm:spPr>
      <dgm:t>
        <a:bodyPr/>
        <a:lstStyle/>
        <a:p>
          <a:r>
            <a:rPr lang="tr-TR">
              <a:noFill/>
            </a:rPr>
            <a:t> </a:t>
          </a:r>
        </a:p>
      </dgm:t>
    </dgm:pt>
    <dgm:pt modelId="{D2ECBB4A-75A9-4A23-8004-60C123D8E37A}" type="parTrans" cxnId="{1474E434-31CB-43EC-BA44-C0B9FA34F8D5}">
      <dgm:prSet/>
      <dgm:spPr/>
      <dgm:t>
        <a:bodyPr/>
        <a:lstStyle/>
        <a:p>
          <a:endParaRPr lang="tr-TR"/>
        </a:p>
      </dgm:t>
    </dgm:pt>
    <dgm:pt modelId="{8F1ABEBD-2D9A-48ED-89E9-E25678F1A007}" type="sibTrans" cxnId="{1474E434-31CB-43EC-BA44-C0B9FA34F8D5}">
      <dgm:prSet/>
      <dgm:spPr/>
      <dgm:t>
        <a:bodyPr/>
        <a:lstStyle/>
        <a:p>
          <a:endParaRPr lang="tr-TR"/>
        </a:p>
      </dgm:t>
    </dgm:pt>
    <dgm:pt modelId="{10F99F0E-7B80-457A-B3E1-1F5A75890315}">
      <dgm:prSet phldrT="[Metin]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tr-TR" dirty="0"/>
            <a:t>Akut ishalin bağırsak </a:t>
          </a:r>
          <a:r>
            <a:rPr lang="tr-TR" dirty="0" err="1"/>
            <a:t>epiteli</a:t>
          </a:r>
          <a:r>
            <a:rPr lang="tr-TR" dirty="0"/>
            <a:t> iyileşmesindeki gecikme nedeniyle </a:t>
          </a:r>
        </a:p>
      </dgm:t>
    </dgm:pt>
    <dgm:pt modelId="{EB8E17CC-5693-413D-B69C-68B5B5279B1D}" type="parTrans" cxnId="{0FFA5335-ABB3-4EB2-BC6D-AA562C371E4D}">
      <dgm:prSet/>
      <dgm:spPr/>
      <dgm:t>
        <a:bodyPr/>
        <a:lstStyle/>
        <a:p>
          <a:endParaRPr lang="tr-TR"/>
        </a:p>
      </dgm:t>
    </dgm:pt>
    <dgm:pt modelId="{AF846450-A529-48E7-9832-E56F1F7B8990}" type="sibTrans" cxnId="{0FFA5335-ABB3-4EB2-BC6D-AA562C371E4D}">
      <dgm:prSet/>
      <dgm:spPr/>
      <dgm:t>
        <a:bodyPr/>
        <a:lstStyle/>
        <a:p>
          <a:endParaRPr lang="tr-TR"/>
        </a:p>
      </dgm:t>
    </dgm:pt>
    <dgm:pt modelId="{1F81A40C-D4FF-4E25-B9CA-57A6F1BC5114}" type="pres">
      <dgm:prSet presAssocID="{ECA98E70-9D20-4690-94E8-9DF994CB57A3}" presName="Name0" presStyleCnt="0">
        <dgm:presLayoutVars>
          <dgm:dir/>
          <dgm:animLvl val="lvl"/>
          <dgm:resizeHandles val="exact"/>
        </dgm:presLayoutVars>
      </dgm:prSet>
      <dgm:spPr/>
    </dgm:pt>
    <dgm:pt modelId="{47A7A093-6895-49F4-93C9-2E84090A0C28}" type="pres">
      <dgm:prSet presAssocID="{357B06E5-46FB-422E-B2CE-3E9FBF9EF858}" presName="linNode" presStyleCnt="0"/>
      <dgm:spPr/>
    </dgm:pt>
    <dgm:pt modelId="{8BCC5B2A-182B-478F-A254-FC8FAC8ACD55}" type="pres">
      <dgm:prSet presAssocID="{357B06E5-46FB-422E-B2CE-3E9FBF9EF85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E949139-499E-4644-BD6B-1882C2B91291}" type="pres">
      <dgm:prSet presAssocID="{357B06E5-46FB-422E-B2CE-3E9FBF9EF858}" presName="descendantText" presStyleLbl="alignAccFollowNode1" presStyleIdx="0" presStyleCnt="3">
        <dgm:presLayoutVars>
          <dgm:bulletEnabled val="1"/>
        </dgm:presLayoutVars>
      </dgm:prSet>
      <dgm:spPr/>
    </dgm:pt>
    <dgm:pt modelId="{74BDFD38-FE0A-41B3-9C20-ADAF04848026}" type="pres">
      <dgm:prSet presAssocID="{8B95F753-D4B8-47BA-AAA4-689C31256FEF}" presName="sp" presStyleCnt="0"/>
      <dgm:spPr/>
    </dgm:pt>
    <dgm:pt modelId="{DFFF787E-D463-497B-B7A4-0BC603F42069}" type="pres">
      <dgm:prSet presAssocID="{1855F43E-6200-4DD5-98A5-17B63679E587}" presName="linNode" presStyleCnt="0"/>
      <dgm:spPr/>
    </dgm:pt>
    <dgm:pt modelId="{B3DED515-1683-447B-A97D-D91A5B10A381}" type="pres">
      <dgm:prSet presAssocID="{1855F43E-6200-4DD5-98A5-17B63679E58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BBA873E-92D6-499A-A9D9-7E862E585F7A}" type="pres">
      <dgm:prSet presAssocID="{1855F43E-6200-4DD5-98A5-17B63679E587}" presName="descendantText" presStyleLbl="alignAccFollowNode1" presStyleIdx="1" presStyleCnt="3">
        <dgm:presLayoutVars>
          <dgm:bulletEnabled val="1"/>
        </dgm:presLayoutVars>
      </dgm:prSet>
      <dgm:spPr/>
    </dgm:pt>
    <dgm:pt modelId="{05279598-8486-443D-AFF2-53101AEBFC55}" type="pres">
      <dgm:prSet presAssocID="{3E715CF3-C1AD-415E-89C4-DF4B8C40B746}" presName="sp" presStyleCnt="0"/>
      <dgm:spPr/>
    </dgm:pt>
    <dgm:pt modelId="{5E275D2D-F04F-422E-9FFF-9371EB13DD52}" type="pres">
      <dgm:prSet presAssocID="{7AD98F4E-3C3D-422F-99D4-6211A06C3302}" presName="linNode" presStyleCnt="0"/>
      <dgm:spPr/>
    </dgm:pt>
    <dgm:pt modelId="{505767B6-510D-42B0-9563-C7BD0B40A7C3}" type="pres">
      <dgm:prSet presAssocID="{7AD98F4E-3C3D-422F-99D4-6211A06C3302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6217B4D-A792-40AD-9F78-0B0647737C8F}" type="pres">
      <dgm:prSet presAssocID="{7AD98F4E-3C3D-422F-99D4-6211A06C330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34CB109-7EA4-4347-9881-5F1B2DDEE0C8}" srcId="{ECA98E70-9D20-4690-94E8-9DF994CB57A3}" destId="{1855F43E-6200-4DD5-98A5-17B63679E587}" srcOrd="1" destOrd="0" parTransId="{68045B5E-3AEF-4FFD-9ABA-BF96B78542CB}" sibTransId="{3E715CF3-C1AD-415E-89C4-DF4B8C40B746}"/>
    <dgm:cxn modelId="{DE7BE220-E486-4D50-859C-DF9C16179EF0}" type="presOf" srcId="{3AFC7D6E-8545-4244-B47F-150F049B4143}" destId="{16217B4D-A792-40AD-9F78-0B0647737C8F}" srcOrd="0" destOrd="0" presId="urn:microsoft.com/office/officeart/2005/8/layout/vList5"/>
    <dgm:cxn modelId="{1474E434-31CB-43EC-BA44-C0B9FA34F8D5}" srcId="{7AD98F4E-3C3D-422F-99D4-6211A06C3302}" destId="{3AFC7D6E-8545-4244-B47F-150F049B4143}" srcOrd="0" destOrd="0" parTransId="{D2ECBB4A-75A9-4A23-8004-60C123D8E37A}" sibTransId="{8F1ABEBD-2D9A-48ED-89E9-E25678F1A007}"/>
    <dgm:cxn modelId="{0FFA5335-ABB3-4EB2-BC6D-AA562C371E4D}" srcId="{1855F43E-6200-4DD5-98A5-17B63679E587}" destId="{10F99F0E-7B80-457A-B3E1-1F5A75890315}" srcOrd="1" destOrd="0" parTransId="{EB8E17CC-5693-413D-B69C-68B5B5279B1D}" sibTransId="{AF846450-A529-48E7-9832-E56F1F7B8990}"/>
    <dgm:cxn modelId="{F4BE5138-B955-49B7-A901-42FB8923D08B}" srcId="{ECA98E70-9D20-4690-94E8-9DF994CB57A3}" destId="{357B06E5-46FB-422E-B2CE-3E9FBF9EF858}" srcOrd="0" destOrd="0" parTransId="{67CB8D55-1B27-4211-AB4C-32EB32D5E08A}" sibTransId="{8B95F753-D4B8-47BA-AAA4-689C31256FEF}"/>
    <dgm:cxn modelId="{5558CD5D-8840-47B7-BE6C-072F99B43C75}" type="presOf" srcId="{8C8481BF-5598-4493-BDB0-9AFD0B554356}" destId="{6BBA873E-92D6-499A-A9D9-7E862E585F7A}" srcOrd="0" destOrd="0" presId="urn:microsoft.com/office/officeart/2005/8/layout/vList5"/>
    <dgm:cxn modelId="{6DE18D60-3BD5-4CC0-B9F9-2B22B137FB25}" type="presOf" srcId="{ECA98E70-9D20-4690-94E8-9DF994CB57A3}" destId="{1F81A40C-D4FF-4E25-B9CA-57A6F1BC5114}" srcOrd="0" destOrd="0" presId="urn:microsoft.com/office/officeart/2005/8/layout/vList5"/>
    <dgm:cxn modelId="{77970573-285A-40B4-B487-B7F81A86F55D}" type="presOf" srcId="{10F99F0E-7B80-457A-B3E1-1F5A75890315}" destId="{6BBA873E-92D6-499A-A9D9-7E862E585F7A}" srcOrd="0" destOrd="1" presId="urn:microsoft.com/office/officeart/2005/8/layout/vList5"/>
    <dgm:cxn modelId="{3631677C-C01A-4675-A803-83FDB7188D63}" type="presOf" srcId="{1855F43E-6200-4DD5-98A5-17B63679E587}" destId="{B3DED515-1683-447B-A97D-D91A5B10A381}" srcOrd="0" destOrd="0" presId="urn:microsoft.com/office/officeart/2005/8/layout/vList5"/>
    <dgm:cxn modelId="{659BEC8C-7DE7-4863-9251-7B3EC55DB24F}" type="presOf" srcId="{7AD98F4E-3C3D-422F-99D4-6211A06C3302}" destId="{505767B6-510D-42B0-9563-C7BD0B40A7C3}" srcOrd="0" destOrd="0" presId="urn:microsoft.com/office/officeart/2005/8/layout/vList5"/>
    <dgm:cxn modelId="{16F63CB5-F150-41E4-96CC-DA8F36D77CD2}" srcId="{1855F43E-6200-4DD5-98A5-17B63679E587}" destId="{8C8481BF-5598-4493-BDB0-9AFD0B554356}" srcOrd="0" destOrd="0" parTransId="{813D5559-E8B0-4DD3-BEF9-EB2BCF862CF9}" sibTransId="{C9CABFAD-8415-44C4-BBA8-AB26169C4D94}"/>
    <dgm:cxn modelId="{980645B5-8734-4E96-A724-BA7B19C33B38}" type="presOf" srcId="{357B06E5-46FB-422E-B2CE-3E9FBF9EF858}" destId="{8BCC5B2A-182B-478F-A254-FC8FAC8ACD55}" srcOrd="0" destOrd="0" presId="urn:microsoft.com/office/officeart/2005/8/layout/vList5"/>
    <dgm:cxn modelId="{AC0D4DC2-7C1D-4C35-99D2-AC3F1698C1F4}" type="presOf" srcId="{245B4F6B-AA55-4FFA-8918-DB41576590E4}" destId="{BE949139-499E-4644-BD6B-1882C2B91291}" srcOrd="0" destOrd="0" presId="urn:microsoft.com/office/officeart/2005/8/layout/vList5"/>
    <dgm:cxn modelId="{AA1665E0-9A88-4F20-B6CA-EA6567A99D25}" srcId="{357B06E5-46FB-422E-B2CE-3E9FBF9EF858}" destId="{245B4F6B-AA55-4FFA-8918-DB41576590E4}" srcOrd="0" destOrd="0" parTransId="{F4937195-38DE-4FE0-8740-08FD14F410A6}" sibTransId="{BF76A1DA-A3D1-492F-B715-7EF13013335A}"/>
    <dgm:cxn modelId="{0111A7E2-8997-46EC-898C-8B461108F2AA}" srcId="{ECA98E70-9D20-4690-94E8-9DF994CB57A3}" destId="{7AD98F4E-3C3D-422F-99D4-6211A06C3302}" srcOrd="2" destOrd="0" parTransId="{E77A94B1-9B9E-4A3F-9748-3F2F98D55E09}" sibTransId="{751C8258-6064-4ECC-B861-34F911CFCA33}"/>
    <dgm:cxn modelId="{561642E0-1335-4AFD-A820-472D532F3775}" type="presParOf" srcId="{1F81A40C-D4FF-4E25-B9CA-57A6F1BC5114}" destId="{47A7A093-6895-49F4-93C9-2E84090A0C28}" srcOrd="0" destOrd="0" presId="urn:microsoft.com/office/officeart/2005/8/layout/vList5"/>
    <dgm:cxn modelId="{17FC3503-E6A0-4B49-B9AD-85FE9D4E0AC1}" type="presParOf" srcId="{47A7A093-6895-49F4-93C9-2E84090A0C28}" destId="{8BCC5B2A-182B-478F-A254-FC8FAC8ACD55}" srcOrd="0" destOrd="0" presId="urn:microsoft.com/office/officeart/2005/8/layout/vList5"/>
    <dgm:cxn modelId="{C16E3316-B4D5-479A-984F-D7FD0D82E029}" type="presParOf" srcId="{47A7A093-6895-49F4-93C9-2E84090A0C28}" destId="{BE949139-499E-4644-BD6B-1882C2B91291}" srcOrd="1" destOrd="0" presId="urn:microsoft.com/office/officeart/2005/8/layout/vList5"/>
    <dgm:cxn modelId="{A2268DD2-DC7C-4898-A790-FF5EC9D5261D}" type="presParOf" srcId="{1F81A40C-D4FF-4E25-B9CA-57A6F1BC5114}" destId="{74BDFD38-FE0A-41B3-9C20-ADAF04848026}" srcOrd="1" destOrd="0" presId="urn:microsoft.com/office/officeart/2005/8/layout/vList5"/>
    <dgm:cxn modelId="{C9AF3EF6-8750-48E9-9D85-1B1A2C20CD53}" type="presParOf" srcId="{1F81A40C-D4FF-4E25-B9CA-57A6F1BC5114}" destId="{DFFF787E-D463-497B-B7A4-0BC603F42069}" srcOrd="2" destOrd="0" presId="urn:microsoft.com/office/officeart/2005/8/layout/vList5"/>
    <dgm:cxn modelId="{69C52A4D-5CF5-4D6F-9A3B-AF34A0176A2F}" type="presParOf" srcId="{DFFF787E-D463-497B-B7A4-0BC603F42069}" destId="{B3DED515-1683-447B-A97D-D91A5B10A381}" srcOrd="0" destOrd="0" presId="urn:microsoft.com/office/officeart/2005/8/layout/vList5"/>
    <dgm:cxn modelId="{A022236F-5849-478F-A5A4-68D31EE2249B}" type="presParOf" srcId="{DFFF787E-D463-497B-B7A4-0BC603F42069}" destId="{6BBA873E-92D6-499A-A9D9-7E862E585F7A}" srcOrd="1" destOrd="0" presId="urn:microsoft.com/office/officeart/2005/8/layout/vList5"/>
    <dgm:cxn modelId="{77B0FA31-FE9F-452B-AD64-DFBC584EF33D}" type="presParOf" srcId="{1F81A40C-D4FF-4E25-B9CA-57A6F1BC5114}" destId="{05279598-8486-443D-AFF2-53101AEBFC55}" srcOrd="3" destOrd="0" presId="urn:microsoft.com/office/officeart/2005/8/layout/vList5"/>
    <dgm:cxn modelId="{74C5E872-7CA5-4A59-8338-53F17DDD5EE4}" type="presParOf" srcId="{1F81A40C-D4FF-4E25-B9CA-57A6F1BC5114}" destId="{5E275D2D-F04F-422E-9FFF-9371EB13DD52}" srcOrd="4" destOrd="0" presId="urn:microsoft.com/office/officeart/2005/8/layout/vList5"/>
    <dgm:cxn modelId="{6F090F7E-180A-480C-8B8D-65AC443DBBDF}" type="presParOf" srcId="{5E275D2D-F04F-422E-9FFF-9371EB13DD52}" destId="{505767B6-510D-42B0-9563-C7BD0B40A7C3}" srcOrd="0" destOrd="0" presId="urn:microsoft.com/office/officeart/2005/8/layout/vList5"/>
    <dgm:cxn modelId="{FEB915B0-CBFC-4B30-85BD-919671BF9720}" type="presParOf" srcId="{5E275D2D-F04F-422E-9FFF-9371EB13DD52}" destId="{16217B4D-A792-40AD-9F78-0B0647737C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F1D0E7-B1A3-47FC-93C5-2BCA9379A20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B23597D-394E-4A10-8D21-ED240C2159F9}">
      <dgm:prSet phldrT="[Metin]"/>
      <dgm:spPr/>
      <dgm:t>
        <a:bodyPr/>
        <a:lstStyle/>
        <a:p>
          <a:r>
            <a:rPr lang="tr-TR" dirty="0"/>
            <a:t>ishal</a:t>
          </a:r>
        </a:p>
      </dgm:t>
    </dgm:pt>
    <dgm:pt modelId="{9435318B-5328-420A-849E-A6E6820A63E8}" type="parTrans" cxnId="{652A3979-347E-467C-9157-C3D9D315E26E}">
      <dgm:prSet/>
      <dgm:spPr/>
      <dgm:t>
        <a:bodyPr/>
        <a:lstStyle/>
        <a:p>
          <a:endParaRPr lang="tr-TR"/>
        </a:p>
      </dgm:t>
    </dgm:pt>
    <dgm:pt modelId="{2113FFBB-BC92-4C02-8442-223557897F31}" type="sibTrans" cxnId="{652A3979-347E-467C-9157-C3D9D315E26E}">
      <dgm:prSet/>
      <dgm:spPr/>
      <dgm:t>
        <a:bodyPr/>
        <a:lstStyle/>
        <a:p>
          <a:endParaRPr lang="tr-TR"/>
        </a:p>
      </dgm:t>
    </dgm:pt>
    <dgm:pt modelId="{2A03793B-331D-42F2-A275-5797A36603E4}">
      <dgm:prSet phldrT="[Metin]"/>
      <dgm:spPr/>
      <dgm:t>
        <a:bodyPr/>
        <a:lstStyle/>
        <a:p>
          <a:r>
            <a:rPr lang="tr-TR" dirty="0"/>
            <a:t>akut</a:t>
          </a:r>
        </a:p>
      </dgm:t>
    </dgm:pt>
    <dgm:pt modelId="{404AF072-FF4D-45F8-B16A-778998481DC2}" type="parTrans" cxnId="{5428B58A-0C73-4E91-A1B7-10CB9CDCC35C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tr-TR"/>
        </a:p>
      </dgm:t>
    </dgm:pt>
    <dgm:pt modelId="{0502D9E9-1BC1-463B-BB91-6493683955DE}" type="sibTrans" cxnId="{5428B58A-0C73-4E91-A1B7-10CB9CDCC35C}">
      <dgm:prSet/>
      <dgm:spPr/>
      <dgm:t>
        <a:bodyPr/>
        <a:lstStyle/>
        <a:p>
          <a:endParaRPr lang="tr-TR"/>
        </a:p>
      </dgm:t>
    </dgm:pt>
    <dgm:pt modelId="{3BC25C19-4620-4CC0-8699-F8F3258DBA52}">
      <dgm:prSet phldrT="[Metin]"/>
      <dgm:spPr/>
      <dgm:t>
        <a:bodyPr/>
        <a:lstStyle/>
        <a:p>
          <a:r>
            <a:rPr lang="tr-TR" dirty="0" err="1"/>
            <a:t>enfeksiyöz</a:t>
          </a:r>
          <a:endParaRPr lang="tr-TR" dirty="0"/>
        </a:p>
      </dgm:t>
    </dgm:pt>
    <dgm:pt modelId="{8F0EBF4B-7338-4F16-B663-11AF0D540187}" type="parTrans" cxnId="{615D5950-B2D7-4AF3-9167-03D000CABA48}">
      <dgm:prSet/>
      <dgm:spPr/>
      <dgm:t>
        <a:bodyPr/>
        <a:lstStyle/>
        <a:p>
          <a:endParaRPr lang="tr-TR"/>
        </a:p>
      </dgm:t>
    </dgm:pt>
    <dgm:pt modelId="{95239074-AE2C-4C96-BEAC-02EF595FB596}" type="sibTrans" cxnId="{615D5950-B2D7-4AF3-9167-03D000CABA48}">
      <dgm:prSet/>
      <dgm:spPr/>
      <dgm:t>
        <a:bodyPr/>
        <a:lstStyle/>
        <a:p>
          <a:endParaRPr lang="tr-TR"/>
        </a:p>
      </dgm:t>
    </dgm:pt>
    <dgm:pt modelId="{EDFAF5FD-BFD5-43CB-9B7C-9F1AEEBFC4E2}">
      <dgm:prSet phldrT="[Metin]"/>
      <dgm:spPr/>
      <dgm:t>
        <a:bodyPr/>
        <a:lstStyle/>
        <a:p>
          <a:r>
            <a:rPr lang="tr-TR" dirty="0" err="1"/>
            <a:t>non</a:t>
          </a:r>
          <a:endParaRPr lang="tr-TR" dirty="0"/>
        </a:p>
        <a:p>
          <a:r>
            <a:rPr lang="tr-TR" dirty="0" err="1"/>
            <a:t>enfeksiyöz</a:t>
          </a:r>
          <a:endParaRPr lang="tr-TR" dirty="0"/>
        </a:p>
      </dgm:t>
    </dgm:pt>
    <dgm:pt modelId="{4B56B293-4FDA-4E33-9A1D-5F6D88DF89D9}" type="parTrans" cxnId="{AFB90068-60E9-4CDD-A9EC-AD5DD79F2E56}">
      <dgm:prSet/>
      <dgm:spPr/>
      <dgm:t>
        <a:bodyPr/>
        <a:lstStyle/>
        <a:p>
          <a:endParaRPr lang="tr-TR"/>
        </a:p>
      </dgm:t>
    </dgm:pt>
    <dgm:pt modelId="{0C951864-4EB3-4EC0-8058-8C9FFE1868E4}" type="sibTrans" cxnId="{AFB90068-60E9-4CDD-A9EC-AD5DD79F2E56}">
      <dgm:prSet/>
      <dgm:spPr/>
      <dgm:t>
        <a:bodyPr/>
        <a:lstStyle/>
        <a:p>
          <a:endParaRPr lang="tr-TR"/>
        </a:p>
      </dgm:t>
    </dgm:pt>
    <dgm:pt modelId="{F3DE5D14-E2E4-44DC-8FD0-F92922D8FF21}">
      <dgm:prSet phldrT="[Metin]"/>
      <dgm:spPr/>
      <dgm:t>
        <a:bodyPr/>
        <a:lstStyle/>
        <a:p>
          <a:r>
            <a:rPr lang="tr-TR" dirty="0"/>
            <a:t>kronik</a:t>
          </a:r>
        </a:p>
      </dgm:t>
    </dgm:pt>
    <dgm:pt modelId="{BD2FB671-4060-44AD-9676-784E16F7C10C}" type="parTrans" cxnId="{6AFA72EC-35AE-4A00-AA24-22728F6AC3EF}">
      <dgm:prSet/>
      <dgm:spPr/>
      <dgm:t>
        <a:bodyPr/>
        <a:lstStyle/>
        <a:p>
          <a:endParaRPr lang="tr-TR"/>
        </a:p>
      </dgm:t>
    </dgm:pt>
    <dgm:pt modelId="{8EB322E2-701D-41BC-BAC0-43EE60CD745D}" type="sibTrans" cxnId="{6AFA72EC-35AE-4A00-AA24-22728F6AC3EF}">
      <dgm:prSet/>
      <dgm:spPr/>
      <dgm:t>
        <a:bodyPr/>
        <a:lstStyle/>
        <a:p>
          <a:endParaRPr lang="tr-TR"/>
        </a:p>
      </dgm:t>
    </dgm:pt>
    <dgm:pt modelId="{B2D1B1F5-76E9-4F28-BAFF-F82F2C4F40B2}">
      <dgm:prSet phldrT="[Metin]"/>
      <dgm:spPr/>
      <dgm:t>
        <a:bodyPr/>
        <a:lstStyle/>
        <a:p>
          <a:r>
            <a:rPr lang="tr-TR" dirty="0" err="1"/>
            <a:t>non</a:t>
          </a:r>
          <a:endParaRPr lang="tr-TR" dirty="0"/>
        </a:p>
        <a:p>
          <a:r>
            <a:rPr lang="tr-TR" dirty="0" err="1"/>
            <a:t>enfeksiyöz</a:t>
          </a:r>
          <a:endParaRPr lang="tr-TR" dirty="0"/>
        </a:p>
      </dgm:t>
    </dgm:pt>
    <dgm:pt modelId="{B629F450-8866-4F96-A689-8229D94F3DDD}" type="parTrans" cxnId="{2D7C4CD8-200D-4F9B-BB07-687BB5D05A57}">
      <dgm:prSet/>
      <dgm:spPr/>
      <dgm:t>
        <a:bodyPr/>
        <a:lstStyle/>
        <a:p>
          <a:endParaRPr lang="tr-TR"/>
        </a:p>
      </dgm:t>
    </dgm:pt>
    <dgm:pt modelId="{AE035727-6B8E-4E6F-97D5-23F5F5FB1802}" type="sibTrans" cxnId="{2D7C4CD8-200D-4F9B-BB07-687BB5D05A57}">
      <dgm:prSet/>
      <dgm:spPr/>
      <dgm:t>
        <a:bodyPr/>
        <a:lstStyle/>
        <a:p>
          <a:endParaRPr lang="tr-TR"/>
        </a:p>
      </dgm:t>
    </dgm:pt>
    <dgm:pt modelId="{38A7B118-E439-4D4E-8485-CF5A7AC56074}">
      <dgm:prSet/>
      <dgm:spPr/>
      <dgm:t>
        <a:bodyPr/>
        <a:lstStyle/>
        <a:p>
          <a:r>
            <a:rPr lang="tr-TR" dirty="0" err="1"/>
            <a:t>paraziter</a:t>
          </a:r>
          <a:endParaRPr lang="tr-TR" dirty="0"/>
        </a:p>
      </dgm:t>
    </dgm:pt>
    <dgm:pt modelId="{84662117-0485-4491-964A-7BC83B167110}" type="parTrans" cxnId="{FF089269-BC79-4629-8925-E5AB385091CC}">
      <dgm:prSet/>
      <dgm:spPr/>
      <dgm:t>
        <a:bodyPr/>
        <a:lstStyle/>
        <a:p>
          <a:endParaRPr lang="tr-TR"/>
        </a:p>
      </dgm:t>
    </dgm:pt>
    <dgm:pt modelId="{9236179C-BF4C-405A-B785-7593104B4428}" type="sibTrans" cxnId="{FF089269-BC79-4629-8925-E5AB385091CC}">
      <dgm:prSet/>
      <dgm:spPr/>
      <dgm:t>
        <a:bodyPr/>
        <a:lstStyle/>
        <a:p>
          <a:endParaRPr lang="tr-TR"/>
        </a:p>
      </dgm:t>
    </dgm:pt>
    <dgm:pt modelId="{5DE994F0-B8E8-4263-A423-E2CFB5E2A5D5}">
      <dgm:prSet/>
      <dgm:spPr/>
      <dgm:t>
        <a:bodyPr/>
        <a:lstStyle/>
        <a:p>
          <a:r>
            <a:rPr lang="tr-TR" dirty="0"/>
            <a:t>bakteriyel</a:t>
          </a:r>
        </a:p>
      </dgm:t>
    </dgm:pt>
    <dgm:pt modelId="{25C5809F-E4EF-4218-83D9-20B7FC7A0EE8}" type="parTrans" cxnId="{FCE58072-D526-41D7-A1C2-7AFBFC8E8733}">
      <dgm:prSet/>
      <dgm:spPr/>
      <dgm:t>
        <a:bodyPr/>
        <a:lstStyle/>
        <a:p>
          <a:endParaRPr lang="tr-TR"/>
        </a:p>
      </dgm:t>
    </dgm:pt>
    <dgm:pt modelId="{786CA1B9-BAE6-4ABA-9F87-FDEC904544F5}" type="sibTrans" cxnId="{FCE58072-D526-41D7-A1C2-7AFBFC8E8733}">
      <dgm:prSet/>
      <dgm:spPr/>
      <dgm:t>
        <a:bodyPr/>
        <a:lstStyle/>
        <a:p>
          <a:endParaRPr lang="tr-TR"/>
        </a:p>
      </dgm:t>
    </dgm:pt>
    <dgm:pt modelId="{30515C72-A73F-4077-A0CD-785FCD53D88C}">
      <dgm:prSet/>
      <dgm:spPr/>
      <dgm:t>
        <a:bodyPr/>
        <a:lstStyle/>
        <a:p>
          <a:r>
            <a:rPr lang="tr-TR" dirty="0" err="1"/>
            <a:t>viral</a:t>
          </a:r>
          <a:endParaRPr lang="tr-TR" dirty="0"/>
        </a:p>
      </dgm:t>
    </dgm:pt>
    <dgm:pt modelId="{BA904AEB-5F7E-41A4-B753-1CB6869E23CD}" type="parTrans" cxnId="{39DBC850-A1D3-43E8-B802-A2BAC46D10D7}">
      <dgm:prSet/>
      <dgm:spPr/>
      <dgm:t>
        <a:bodyPr/>
        <a:lstStyle/>
        <a:p>
          <a:endParaRPr lang="tr-TR"/>
        </a:p>
      </dgm:t>
    </dgm:pt>
    <dgm:pt modelId="{FEE9DA71-6894-4D6C-85D8-D596843D14AB}" type="sibTrans" cxnId="{39DBC850-A1D3-43E8-B802-A2BAC46D10D7}">
      <dgm:prSet/>
      <dgm:spPr/>
      <dgm:t>
        <a:bodyPr/>
        <a:lstStyle/>
        <a:p>
          <a:endParaRPr lang="tr-TR"/>
        </a:p>
      </dgm:t>
    </dgm:pt>
    <dgm:pt modelId="{995CF45F-91AE-4852-9EE8-C8A1AC0BC4F4}">
      <dgm:prSet/>
      <dgm:spPr/>
      <dgm:t>
        <a:bodyPr/>
        <a:lstStyle/>
        <a:p>
          <a:r>
            <a:rPr lang="tr-TR" dirty="0"/>
            <a:t>aciller</a:t>
          </a:r>
        </a:p>
      </dgm:t>
    </dgm:pt>
    <dgm:pt modelId="{7336FB24-0349-45AE-8CDF-F414D9E778E8}" type="parTrans" cxnId="{A0179567-A26F-4AC9-B38A-3A69CE7C3FA2}">
      <dgm:prSet/>
      <dgm:spPr/>
      <dgm:t>
        <a:bodyPr/>
        <a:lstStyle/>
        <a:p>
          <a:endParaRPr lang="tr-TR"/>
        </a:p>
      </dgm:t>
    </dgm:pt>
    <dgm:pt modelId="{86DA3671-C5FB-4767-9067-97CAF43F287D}" type="sibTrans" cxnId="{A0179567-A26F-4AC9-B38A-3A69CE7C3FA2}">
      <dgm:prSet/>
      <dgm:spPr/>
      <dgm:t>
        <a:bodyPr/>
        <a:lstStyle/>
        <a:p>
          <a:endParaRPr lang="tr-TR"/>
        </a:p>
      </dgm:t>
    </dgm:pt>
    <dgm:pt modelId="{935086E9-0A9E-4ADB-B0B5-5472F5F3109B}">
      <dgm:prSet/>
      <dgm:spPr/>
      <dgm:t>
        <a:bodyPr/>
        <a:lstStyle/>
        <a:p>
          <a:r>
            <a:rPr lang="tr-TR" dirty="0"/>
            <a:t>ekstra</a:t>
          </a:r>
        </a:p>
        <a:p>
          <a:r>
            <a:rPr lang="tr-TR" dirty="0" err="1"/>
            <a:t>intestinal</a:t>
          </a:r>
          <a:endParaRPr lang="tr-TR" dirty="0"/>
        </a:p>
      </dgm:t>
    </dgm:pt>
    <dgm:pt modelId="{22D0E540-68EC-4A14-A75D-058FD5590498}" type="parTrans" cxnId="{29EEDFF3-6312-4894-95F0-E96CE7520A39}">
      <dgm:prSet/>
      <dgm:spPr/>
      <dgm:t>
        <a:bodyPr/>
        <a:lstStyle/>
        <a:p>
          <a:endParaRPr lang="tr-TR"/>
        </a:p>
      </dgm:t>
    </dgm:pt>
    <dgm:pt modelId="{1F8F2AA3-7422-4AA1-83D9-755F4C83811C}" type="sibTrans" cxnId="{29EEDFF3-6312-4894-95F0-E96CE7520A39}">
      <dgm:prSet/>
      <dgm:spPr/>
      <dgm:t>
        <a:bodyPr/>
        <a:lstStyle/>
        <a:p>
          <a:endParaRPr lang="tr-TR"/>
        </a:p>
      </dgm:t>
    </dgm:pt>
    <dgm:pt modelId="{31AA663B-7D24-4BD1-AC2F-3FF3EE6141A8}">
      <dgm:prSet/>
      <dgm:spPr/>
      <dgm:t>
        <a:bodyPr/>
        <a:lstStyle/>
        <a:p>
          <a:r>
            <a:rPr lang="tr-TR" dirty="0"/>
            <a:t>ilaç kaynaklı</a:t>
          </a:r>
        </a:p>
      </dgm:t>
    </dgm:pt>
    <dgm:pt modelId="{E4D4D348-8728-41E1-B43B-285C9127E805}" type="parTrans" cxnId="{6E242E1B-4055-4142-8FF0-2986CF03683D}">
      <dgm:prSet/>
      <dgm:spPr/>
      <dgm:t>
        <a:bodyPr/>
        <a:lstStyle/>
        <a:p>
          <a:endParaRPr lang="tr-TR"/>
        </a:p>
      </dgm:t>
    </dgm:pt>
    <dgm:pt modelId="{0972EDDD-A919-4E90-AA15-58E47871A0E1}" type="sibTrans" cxnId="{6E242E1B-4055-4142-8FF0-2986CF03683D}">
      <dgm:prSet/>
      <dgm:spPr/>
      <dgm:t>
        <a:bodyPr/>
        <a:lstStyle/>
        <a:p>
          <a:endParaRPr lang="tr-TR"/>
        </a:p>
      </dgm:t>
    </dgm:pt>
    <dgm:pt modelId="{536F39F4-9724-4524-AF24-091BB2BCE270}">
      <dgm:prSet/>
      <dgm:spPr/>
      <dgm:t>
        <a:bodyPr/>
        <a:lstStyle/>
        <a:p>
          <a:r>
            <a:rPr lang="tr-TR"/>
            <a:t>enfeksiyöz</a:t>
          </a:r>
          <a:endParaRPr lang="tr-TR" dirty="0"/>
        </a:p>
      </dgm:t>
    </dgm:pt>
    <dgm:pt modelId="{3818A39F-D221-4DE1-9CC6-DBD62D167010}" type="parTrans" cxnId="{28B491D3-4B62-412B-B113-95C8A862DC2D}">
      <dgm:prSet/>
      <dgm:spPr/>
      <dgm:t>
        <a:bodyPr/>
        <a:lstStyle/>
        <a:p>
          <a:endParaRPr lang="tr-TR"/>
        </a:p>
      </dgm:t>
    </dgm:pt>
    <dgm:pt modelId="{FD333668-164D-4191-BB49-457434EC1257}" type="sibTrans" cxnId="{28B491D3-4B62-412B-B113-95C8A862DC2D}">
      <dgm:prSet/>
      <dgm:spPr/>
      <dgm:t>
        <a:bodyPr/>
        <a:lstStyle/>
        <a:p>
          <a:endParaRPr lang="tr-TR"/>
        </a:p>
      </dgm:t>
    </dgm:pt>
    <dgm:pt modelId="{3B05D68E-EC1D-4658-94ED-5EDA75AB1077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tr-TR" dirty="0" err="1"/>
            <a:t>viral</a:t>
          </a:r>
          <a:endParaRPr lang="tr-TR" dirty="0"/>
        </a:p>
        <a:p>
          <a:pPr>
            <a:buFont typeface="Arial" panose="020B0604020202020204" pitchFamily="34" charset="0"/>
            <a:buNone/>
          </a:pPr>
          <a:r>
            <a:rPr lang="tr-TR" dirty="0"/>
            <a:t>bakteriyel</a:t>
          </a:r>
        </a:p>
        <a:p>
          <a:pPr>
            <a:buFont typeface="Arial" panose="020B0604020202020204" pitchFamily="34" charset="0"/>
            <a:buNone/>
          </a:pPr>
          <a:r>
            <a:rPr lang="tr-TR" dirty="0" err="1"/>
            <a:t>paraziter</a:t>
          </a:r>
          <a:endParaRPr lang="tr-TR" dirty="0"/>
        </a:p>
      </dgm:t>
    </dgm:pt>
    <dgm:pt modelId="{6FE268C8-EF29-4E31-B670-D8D53527DC45}" type="parTrans" cxnId="{2B96EBCB-EB39-480D-9EB6-8B486D9925FE}">
      <dgm:prSet/>
      <dgm:spPr/>
      <dgm:t>
        <a:bodyPr/>
        <a:lstStyle/>
        <a:p>
          <a:endParaRPr lang="tr-TR"/>
        </a:p>
      </dgm:t>
    </dgm:pt>
    <dgm:pt modelId="{3C901CF8-DF7B-4F1F-97AA-5942AFCDC753}" type="sibTrans" cxnId="{2B96EBCB-EB39-480D-9EB6-8B486D9925FE}">
      <dgm:prSet/>
      <dgm:spPr/>
      <dgm:t>
        <a:bodyPr/>
        <a:lstStyle/>
        <a:p>
          <a:endParaRPr lang="tr-TR"/>
        </a:p>
      </dgm:t>
    </dgm:pt>
    <dgm:pt modelId="{6C322CE7-B85B-4E98-9799-436B17414B62}">
      <dgm:prSet/>
      <dgm:spPr/>
      <dgm:t>
        <a:bodyPr/>
        <a:lstStyle/>
        <a:p>
          <a:r>
            <a:rPr lang="tr-TR" dirty="0"/>
            <a:t>sulu</a:t>
          </a:r>
        </a:p>
      </dgm:t>
    </dgm:pt>
    <dgm:pt modelId="{350D0D21-3DD2-489F-A35D-798DDA8AEF57}" type="parTrans" cxnId="{BF68EAFD-75A1-493A-AF47-0FF9394FE508}">
      <dgm:prSet/>
      <dgm:spPr/>
      <dgm:t>
        <a:bodyPr/>
        <a:lstStyle/>
        <a:p>
          <a:endParaRPr lang="tr-TR"/>
        </a:p>
      </dgm:t>
    </dgm:pt>
    <dgm:pt modelId="{FB0ABE56-06EE-4CC5-B776-B4C1CE16FC9D}" type="sibTrans" cxnId="{BF68EAFD-75A1-493A-AF47-0FF9394FE508}">
      <dgm:prSet/>
      <dgm:spPr/>
      <dgm:t>
        <a:bodyPr/>
        <a:lstStyle/>
        <a:p>
          <a:endParaRPr lang="tr-TR"/>
        </a:p>
      </dgm:t>
    </dgm:pt>
    <dgm:pt modelId="{9652A091-042E-42FA-8FBC-4E5A727B9161}">
      <dgm:prSet/>
      <dgm:spPr/>
      <dgm:t>
        <a:bodyPr/>
        <a:lstStyle/>
        <a:p>
          <a:r>
            <a:rPr lang="tr-TR" dirty="0"/>
            <a:t>yağlı</a:t>
          </a:r>
        </a:p>
      </dgm:t>
    </dgm:pt>
    <dgm:pt modelId="{66EE64F9-F27F-46FA-B67C-9BB1638E145B}" type="parTrans" cxnId="{93DDD337-1F9B-450F-852E-6864D0AAC481}">
      <dgm:prSet/>
      <dgm:spPr/>
      <dgm:t>
        <a:bodyPr/>
        <a:lstStyle/>
        <a:p>
          <a:endParaRPr lang="tr-TR"/>
        </a:p>
      </dgm:t>
    </dgm:pt>
    <dgm:pt modelId="{822A44A0-F663-446C-A644-3BDD2756EA16}" type="sibTrans" cxnId="{93DDD337-1F9B-450F-852E-6864D0AAC481}">
      <dgm:prSet/>
      <dgm:spPr/>
      <dgm:t>
        <a:bodyPr/>
        <a:lstStyle/>
        <a:p>
          <a:endParaRPr lang="tr-TR"/>
        </a:p>
      </dgm:t>
    </dgm:pt>
    <dgm:pt modelId="{0B124924-5FC2-4515-9ED4-B5AD8201EB3F}">
      <dgm:prSet/>
      <dgm:spPr/>
      <dgm:t>
        <a:bodyPr/>
        <a:lstStyle/>
        <a:p>
          <a:r>
            <a:rPr lang="tr-TR" dirty="0" err="1"/>
            <a:t>inflamatuar</a:t>
          </a:r>
          <a:endParaRPr lang="tr-TR" dirty="0"/>
        </a:p>
      </dgm:t>
    </dgm:pt>
    <dgm:pt modelId="{0940D3A4-399E-4766-9240-98ABEAA217CF}" type="parTrans" cxnId="{23B98A06-425E-4EAB-92E5-D8FC9BE16757}">
      <dgm:prSet/>
      <dgm:spPr/>
      <dgm:t>
        <a:bodyPr/>
        <a:lstStyle/>
        <a:p>
          <a:endParaRPr lang="tr-TR"/>
        </a:p>
      </dgm:t>
    </dgm:pt>
    <dgm:pt modelId="{1C876739-086C-404E-9FF3-BD5503386C33}" type="sibTrans" cxnId="{23B98A06-425E-4EAB-92E5-D8FC9BE16757}">
      <dgm:prSet/>
      <dgm:spPr/>
      <dgm:t>
        <a:bodyPr/>
        <a:lstStyle/>
        <a:p>
          <a:endParaRPr lang="tr-TR"/>
        </a:p>
      </dgm:t>
    </dgm:pt>
    <dgm:pt modelId="{E57F0D6F-5279-47EB-AFE7-094B4DC26496}">
      <dgm:prSet/>
      <dgm:spPr/>
      <dgm:t>
        <a:bodyPr/>
        <a:lstStyle/>
        <a:p>
          <a:r>
            <a:rPr lang="tr-TR" dirty="0" err="1"/>
            <a:t>inflamatuar</a:t>
          </a:r>
          <a:endParaRPr lang="tr-TR" dirty="0"/>
        </a:p>
      </dgm:t>
    </dgm:pt>
    <dgm:pt modelId="{E642BF20-9C99-4DF2-9C8D-464F15F2CAA3}" type="parTrans" cxnId="{B5D97EAA-D605-4FAB-97D7-AB64897F1EEC}">
      <dgm:prSet/>
      <dgm:spPr/>
      <dgm:t>
        <a:bodyPr/>
        <a:lstStyle/>
        <a:p>
          <a:endParaRPr lang="tr-TR"/>
        </a:p>
      </dgm:t>
    </dgm:pt>
    <dgm:pt modelId="{C89A8BA2-157D-4366-87FF-0D1BB295134E}" type="sibTrans" cxnId="{B5D97EAA-D605-4FAB-97D7-AB64897F1EEC}">
      <dgm:prSet/>
      <dgm:spPr/>
      <dgm:t>
        <a:bodyPr/>
        <a:lstStyle/>
        <a:p>
          <a:endParaRPr lang="tr-TR"/>
        </a:p>
      </dgm:t>
    </dgm:pt>
    <dgm:pt modelId="{221CDE6F-ABBF-4559-A866-2F52B9F099A3}">
      <dgm:prSet/>
      <dgm:spPr/>
      <dgm:t>
        <a:bodyPr/>
        <a:lstStyle/>
        <a:p>
          <a:r>
            <a:rPr lang="tr-TR" dirty="0" err="1"/>
            <a:t>non</a:t>
          </a:r>
          <a:endParaRPr lang="tr-TR" dirty="0"/>
        </a:p>
        <a:p>
          <a:r>
            <a:rPr lang="tr-TR" dirty="0" err="1"/>
            <a:t>inflamatuar</a:t>
          </a:r>
          <a:endParaRPr lang="tr-TR" dirty="0"/>
        </a:p>
      </dgm:t>
    </dgm:pt>
    <dgm:pt modelId="{A46AFA8A-77BD-4B14-887D-792D7C4F3AF2}" type="parTrans" cxnId="{73858713-7A4F-4805-A92C-3CBFE9B7A4A7}">
      <dgm:prSet/>
      <dgm:spPr/>
      <dgm:t>
        <a:bodyPr/>
        <a:lstStyle/>
        <a:p>
          <a:endParaRPr lang="tr-TR"/>
        </a:p>
      </dgm:t>
    </dgm:pt>
    <dgm:pt modelId="{7C946768-B994-4DD7-A3C6-41C8569CE64A}" type="sibTrans" cxnId="{73858713-7A4F-4805-A92C-3CBFE9B7A4A7}">
      <dgm:prSet/>
      <dgm:spPr/>
      <dgm:t>
        <a:bodyPr/>
        <a:lstStyle/>
        <a:p>
          <a:endParaRPr lang="tr-TR"/>
        </a:p>
      </dgm:t>
    </dgm:pt>
    <dgm:pt modelId="{00CBE1B6-D473-4E6D-8E5C-98DEF48E7580}" type="pres">
      <dgm:prSet presAssocID="{DDF1D0E7-B1A3-47FC-93C5-2BCA9379A2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42F5B7D-C147-477E-A751-622D3925EA61}" type="pres">
      <dgm:prSet presAssocID="{7B23597D-394E-4A10-8D21-ED240C2159F9}" presName="hierRoot1" presStyleCnt="0"/>
      <dgm:spPr/>
    </dgm:pt>
    <dgm:pt modelId="{C2E71396-0589-403B-8A55-22E9230DCE1C}" type="pres">
      <dgm:prSet presAssocID="{7B23597D-394E-4A10-8D21-ED240C2159F9}" presName="composite" presStyleCnt="0"/>
      <dgm:spPr/>
    </dgm:pt>
    <dgm:pt modelId="{ACF07604-80B5-4420-B25E-DB16E8C7E2B7}" type="pres">
      <dgm:prSet presAssocID="{7B23597D-394E-4A10-8D21-ED240C2159F9}" presName="background" presStyleLbl="node0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C2E6FB7C-66A3-4A7D-BC68-C33D3295EC1D}" type="pres">
      <dgm:prSet presAssocID="{7B23597D-394E-4A10-8D21-ED240C2159F9}" presName="text" presStyleLbl="fgAcc0" presStyleIdx="0" presStyleCnt="1" custLinFactNeighborY="83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630496A-AD0D-4222-9141-4EE14601AFE2}" type="pres">
      <dgm:prSet presAssocID="{7B23597D-394E-4A10-8D21-ED240C2159F9}" presName="hierChild2" presStyleCnt="0"/>
      <dgm:spPr/>
    </dgm:pt>
    <dgm:pt modelId="{72B8B956-E6D7-4E43-82A6-551CCC25E712}" type="pres">
      <dgm:prSet presAssocID="{404AF072-FF4D-45F8-B16A-778998481DC2}" presName="Name10" presStyleLbl="parChTrans1D2" presStyleIdx="0" presStyleCnt="2"/>
      <dgm:spPr/>
      <dgm:t>
        <a:bodyPr/>
        <a:lstStyle/>
        <a:p>
          <a:endParaRPr lang="tr-TR"/>
        </a:p>
      </dgm:t>
    </dgm:pt>
    <dgm:pt modelId="{4DDB24D4-BAAF-4A4D-A280-179982989D30}" type="pres">
      <dgm:prSet presAssocID="{2A03793B-331D-42F2-A275-5797A36603E4}" presName="hierRoot2" presStyleCnt="0"/>
      <dgm:spPr/>
    </dgm:pt>
    <dgm:pt modelId="{D4ECC9A7-9B2A-4290-80FA-37D2C8061B5C}" type="pres">
      <dgm:prSet presAssocID="{2A03793B-331D-42F2-A275-5797A36603E4}" presName="composite2" presStyleCnt="0"/>
      <dgm:spPr/>
    </dgm:pt>
    <dgm:pt modelId="{7702789D-0EB0-4723-9706-8A7673218040}" type="pres">
      <dgm:prSet presAssocID="{2A03793B-331D-42F2-A275-5797A36603E4}" presName="background2" presStyleLbl="node2" presStyleIdx="0" presStyleCnt="2"/>
      <dgm:spPr>
        <a:solidFill>
          <a:schemeClr val="accent2">
            <a:lumMod val="60000"/>
            <a:lumOff val="40000"/>
          </a:schemeClr>
        </a:solidFill>
      </dgm:spPr>
    </dgm:pt>
    <dgm:pt modelId="{E511C5AA-320D-4105-A632-7020CEDC5D43}" type="pres">
      <dgm:prSet presAssocID="{2A03793B-331D-42F2-A275-5797A36603E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8D7E51C-9FF0-4F65-AFD3-2DDC7BFD32BD}" type="pres">
      <dgm:prSet presAssocID="{2A03793B-331D-42F2-A275-5797A36603E4}" presName="hierChild3" presStyleCnt="0"/>
      <dgm:spPr/>
    </dgm:pt>
    <dgm:pt modelId="{D471F462-12EC-43C9-850B-3EC102581545}" type="pres">
      <dgm:prSet presAssocID="{8F0EBF4B-7338-4F16-B663-11AF0D540187}" presName="Name17" presStyleLbl="parChTrans1D3" presStyleIdx="0" presStyleCnt="4"/>
      <dgm:spPr/>
      <dgm:t>
        <a:bodyPr/>
        <a:lstStyle/>
        <a:p>
          <a:endParaRPr lang="tr-TR"/>
        </a:p>
      </dgm:t>
    </dgm:pt>
    <dgm:pt modelId="{C52F9457-7E78-4EC6-8AF6-0B54F4089717}" type="pres">
      <dgm:prSet presAssocID="{3BC25C19-4620-4CC0-8699-F8F3258DBA52}" presName="hierRoot3" presStyleCnt="0"/>
      <dgm:spPr/>
    </dgm:pt>
    <dgm:pt modelId="{E20505F2-AAC4-477D-B472-4FA2A6B656BF}" type="pres">
      <dgm:prSet presAssocID="{3BC25C19-4620-4CC0-8699-F8F3258DBA52}" presName="composite3" presStyleCnt="0"/>
      <dgm:spPr/>
    </dgm:pt>
    <dgm:pt modelId="{44FF9029-C64A-47CD-A6CF-D094793D0164}" type="pres">
      <dgm:prSet presAssocID="{3BC25C19-4620-4CC0-8699-F8F3258DBA52}" presName="background3" presStyleLbl="node3" presStyleIdx="0" presStyleCnt="4"/>
      <dgm:spPr>
        <a:solidFill>
          <a:schemeClr val="accent2">
            <a:lumMod val="40000"/>
            <a:lumOff val="60000"/>
          </a:schemeClr>
        </a:solidFill>
      </dgm:spPr>
    </dgm:pt>
    <dgm:pt modelId="{EC70A558-B321-4425-9EDA-78FBDB54E764}" type="pres">
      <dgm:prSet presAssocID="{3BC25C19-4620-4CC0-8699-F8F3258DBA5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6CE5CEE-5057-437D-8C61-A36250C3E58E}" type="pres">
      <dgm:prSet presAssocID="{3BC25C19-4620-4CC0-8699-F8F3258DBA52}" presName="hierChild4" presStyleCnt="0"/>
      <dgm:spPr/>
    </dgm:pt>
    <dgm:pt modelId="{A12C44BD-DD96-42CB-B740-1B300A2FB8E4}" type="pres">
      <dgm:prSet presAssocID="{BA904AEB-5F7E-41A4-B753-1CB6869E23CD}" presName="Name23" presStyleLbl="parChTrans1D4" presStyleIdx="0" presStyleCnt="12"/>
      <dgm:spPr/>
      <dgm:t>
        <a:bodyPr/>
        <a:lstStyle/>
        <a:p>
          <a:endParaRPr lang="tr-TR"/>
        </a:p>
      </dgm:t>
    </dgm:pt>
    <dgm:pt modelId="{E7A85C6F-48A6-4536-849A-D290391075B9}" type="pres">
      <dgm:prSet presAssocID="{30515C72-A73F-4077-A0CD-785FCD53D88C}" presName="hierRoot4" presStyleCnt="0"/>
      <dgm:spPr/>
    </dgm:pt>
    <dgm:pt modelId="{9A371B05-0FBF-43BC-9BD9-49D9D73B2BA3}" type="pres">
      <dgm:prSet presAssocID="{30515C72-A73F-4077-A0CD-785FCD53D88C}" presName="composite4" presStyleCnt="0"/>
      <dgm:spPr/>
    </dgm:pt>
    <dgm:pt modelId="{5A43B266-82B1-492E-A33D-82D5E26F1C61}" type="pres">
      <dgm:prSet presAssocID="{30515C72-A73F-4077-A0CD-785FCD53D88C}" presName="background4" presStyleLbl="node4" presStyleIdx="0" presStyleCnt="12"/>
      <dgm:spPr>
        <a:solidFill>
          <a:schemeClr val="accent2">
            <a:lumMod val="20000"/>
            <a:lumOff val="80000"/>
          </a:schemeClr>
        </a:solidFill>
      </dgm:spPr>
    </dgm:pt>
    <dgm:pt modelId="{6213B672-4DA5-4C11-9F08-2462DCD8C177}" type="pres">
      <dgm:prSet presAssocID="{30515C72-A73F-4077-A0CD-785FCD53D88C}" presName="text4" presStyleLbl="fgAcc4" presStyleIdx="0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E69594-548C-4AF0-800A-66C462C552BE}" type="pres">
      <dgm:prSet presAssocID="{30515C72-A73F-4077-A0CD-785FCD53D88C}" presName="hierChild5" presStyleCnt="0"/>
      <dgm:spPr/>
    </dgm:pt>
    <dgm:pt modelId="{1403946B-ECE5-4EF0-9873-1E253E326491}" type="pres">
      <dgm:prSet presAssocID="{E642BF20-9C99-4DF2-9C8D-464F15F2CAA3}" presName="Name23" presStyleLbl="parChTrans1D4" presStyleIdx="1" presStyleCnt="12"/>
      <dgm:spPr/>
      <dgm:t>
        <a:bodyPr/>
        <a:lstStyle/>
        <a:p>
          <a:endParaRPr lang="tr-TR"/>
        </a:p>
      </dgm:t>
    </dgm:pt>
    <dgm:pt modelId="{78F53E13-2A55-47C4-9AE9-C9A49D58C81F}" type="pres">
      <dgm:prSet presAssocID="{E57F0D6F-5279-47EB-AFE7-094B4DC26496}" presName="hierRoot4" presStyleCnt="0"/>
      <dgm:spPr/>
    </dgm:pt>
    <dgm:pt modelId="{865E9C5D-82DF-4EC2-B87A-0ECCB92C822B}" type="pres">
      <dgm:prSet presAssocID="{E57F0D6F-5279-47EB-AFE7-094B4DC26496}" presName="composite4" presStyleCnt="0"/>
      <dgm:spPr/>
    </dgm:pt>
    <dgm:pt modelId="{283C9404-8643-4FAA-95CF-C8C5FDB43C29}" type="pres">
      <dgm:prSet presAssocID="{E57F0D6F-5279-47EB-AFE7-094B4DC26496}" presName="background4" presStyleLbl="node4" presStyleIdx="1" presStyleCnt="12"/>
      <dgm:spPr>
        <a:solidFill>
          <a:schemeClr val="accent2">
            <a:lumMod val="60000"/>
            <a:lumOff val="40000"/>
          </a:schemeClr>
        </a:solidFill>
      </dgm:spPr>
    </dgm:pt>
    <dgm:pt modelId="{1AFFE6E9-AB07-44F7-B5A5-209971147969}" type="pres">
      <dgm:prSet presAssocID="{E57F0D6F-5279-47EB-AFE7-094B4DC26496}" presName="text4" presStyleLbl="fgAcc4" presStyleIdx="1" presStyleCnt="12" custLinFactNeighborX="70840" custLinFactNeighborY="52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8D6351C-36D0-45E9-84CB-F6D3CA1ECEB0}" type="pres">
      <dgm:prSet presAssocID="{E57F0D6F-5279-47EB-AFE7-094B4DC26496}" presName="hierChild5" presStyleCnt="0"/>
      <dgm:spPr/>
    </dgm:pt>
    <dgm:pt modelId="{4387BBE2-51C7-407A-803D-DA9216D4890D}" type="pres">
      <dgm:prSet presAssocID="{25C5809F-E4EF-4218-83D9-20B7FC7A0EE8}" presName="Name23" presStyleLbl="parChTrans1D4" presStyleIdx="2" presStyleCnt="12"/>
      <dgm:spPr/>
      <dgm:t>
        <a:bodyPr/>
        <a:lstStyle/>
        <a:p>
          <a:endParaRPr lang="tr-TR"/>
        </a:p>
      </dgm:t>
    </dgm:pt>
    <dgm:pt modelId="{1BFA893F-0E72-4211-9BE3-778862756F25}" type="pres">
      <dgm:prSet presAssocID="{5DE994F0-B8E8-4263-A423-E2CFB5E2A5D5}" presName="hierRoot4" presStyleCnt="0"/>
      <dgm:spPr/>
    </dgm:pt>
    <dgm:pt modelId="{85F5FDA7-E01C-4C9D-A07C-B24A31D19DFE}" type="pres">
      <dgm:prSet presAssocID="{5DE994F0-B8E8-4263-A423-E2CFB5E2A5D5}" presName="composite4" presStyleCnt="0"/>
      <dgm:spPr/>
    </dgm:pt>
    <dgm:pt modelId="{783929CC-4041-44A6-ADF5-07443B872DA0}" type="pres">
      <dgm:prSet presAssocID="{5DE994F0-B8E8-4263-A423-E2CFB5E2A5D5}" presName="background4" presStyleLbl="node4" presStyleIdx="2" presStyleCnt="12"/>
      <dgm:spPr>
        <a:solidFill>
          <a:schemeClr val="accent2">
            <a:lumMod val="20000"/>
            <a:lumOff val="80000"/>
          </a:schemeClr>
        </a:solidFill>
      </dgm:spPr>
    </dgm:pt>
    <dgm:pt modelId="{1DAEACF1-816D-437E-A804-12B5023820ED}" type="pres">
      <dgm:prSet presAssocID="{5DE994F0-B8E8-4263-A423-E2CFB5E2A5D5}" presName="text4" presStyleLbl="fgAcc4" presStyleIdx="2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93DCF01-ED65-4D34-A3E2-811AA7BA54A9}" type="pres">
      <dgm:prSet presAssocID="{5DE994F0-B8E8-4263-A423-E2CFB5E2A5D5}" presName="hierChild5" presStyleCnt="0"/>
      <dgm:spPr/>
    </dgm:pt>
    <dgm:pt modelId="{100AD256-EFA0-4112-96A2-1BAE40EE9481}" type="pres">
      <dgm:prSet presAssocID="{84662117-0485-4491-964A-7BC83B167110}" presName="Name23" presStyleLbl="parChTrans1D4" presStyleIdx="3" presStyleCnt="12"/>
      <dgm:spPr/>
      <dgm:t>
        <a:bodyPr/>
        <a:lstStyle/>
        <a:p>
          <a:endParaRPr lang="tr-TR"/>
        </a:p>
      </dgm:t>
    </dgm:pt>
    <dgm:pt modelId="{7120C183-17CF-42BB-A4F7-7B372120B77B}" type="pres">
      <dgm:prSet presAssocID="{38A7B118-E439-4D4E-8485-CF5A7AC56074}" presName="hierRoot4" presStyleCnt="0"/>
      <dgm:spPr/>
    </dgm:pt>
    <dgm:pt modelId="{88EC3A95-7CA2-4123-BCD8-D86727B04655}" type="pres">
      <dgm:prSet presAssocID="{38A7B118-E439-4D4E-8485-CF5A7AC56074}" presName="composite4" presStyleCnt="0"/>
      <dgm:spPr/>
    </dgm:pt>
    <dgm:pt modelId="{898E56CA-EAD9-4F37-884A-3A0B3B9F53A0}" type="pres">
      <dgm:prSet presAssocID="{38A7B118-E439-4D4E-8485-CF5A7AC56074}" presName="background4" presStyleLbl="node4" presStyleIdx="3" presStyleCnt="12"/>
      <dgm:spPr>
        <a:solidFill>
          <a:schemeClr val="accent2">
            <a:lumMod val="20000"/>
            <a:lumOff val="80000"/>
          </a:schemeClr>
        </a:solidFill>
      </dgm:spPr>
    </dgm:pt>
    <dgm:pt modelId="{2E593217-0365-4E73-85A8-A7D521D9D2E2}" type="pres">
      <dgm:prSet presAssocID="{38A7B118-E439-4D4E-8485-CF5A7AC56074}" presName="text4" presStyleLbl="fgAcc4" presStyleIdx="3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01C1CE0-D017-4FA3-940F-CBAD30E92FCF}" type="pres">
      <dgm:prSet presAssocID="{38A7B118-E439-4D4E-8485-CF5A7AC56074}" presName="hierChild5" presStyleCnt="0"/>
      <dgm:spPr/>
    </dgm:pt>
    <dgm:pt modelId="{0E1CCB8F-C86B-432C-9D26-BC0901912FFC}" type="pres">
      <dgm:prSet presAssocID="{A46AFA8A-77BD-4B14-887D-792D7C4F3AF2}" presName="Name23" presStyleLbl="parChTrans1D4" presStyleIdx="4" presStyleCnt="12"/>
      <dgm:spPr/>
      <dgm:t>
        <a:bodyPr/>
        <a:lstStyle/>
        <a:p>
          <a:endParaRPr lang="tr-TR"/>
        </a:p>
      </dgm:t>
    </dgm:pt>
    <dgm:pt modelId="{84768CB6-F6CA-4865-9854-A41B96BFC807}" type="pres">
      <dgm:prSet presAssocID="{221CDE6F-ABBF-4559-A866-2F52B9F099A3}" presName="hierRoot4" presStyleCnt="0"/>
      <dgm:spPr/>
    </dgm:pt>
    <dgm:pt modelId="{6EAFFAB6-49DF-424A-98CF-DECAD1E8F00C}" type="pres">
      <dgm:prSet presAssocID="{221CDE6F-ABBF-4559-A866-2F52B9F099A3}" presName="composite4" presStyleCnt="0"/>
      <dgm:spPr/>
    </dgm:pt>
    <dgm:pt modelId="{A563331C-A894-40D3-81EB-E907B5E2C712}" type="pres">
      <dgm:prSet presAssocID="{221CDE6F-ABBF-4559-A866-2F52B9F099A3}" presName="background4" presStyleLbl="node4" presStyleIdx="4" presStyleCnt="12"/>
      <dgm:spPr>
        <a:solidFill>
          <a:schemeClr val="accent2">
            <a:lumMod val="60000"/>
            <a:lumOff val="40000"/>
          </a:schemeClr>
        </a:solidFill>
      </dgm:spPr>
    </dgm:pt>
    <dgm:pt modelId="{DDA1F5B2-DB0D-4810-AA5D-7D8E5464ACF2}" type="pres">
      <dgm:prSet presAssocID="{221CDE6F-ABBF-4559-A866-2F52B9F099A3}" presName="text4" presStyleLbl="fgAcc4" presStyleIdx="4" presStyleCnt="12" custLinFactNeighborX="-67622" custLinFactNeighborY="52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5201D63-C85B-4901-8C9E-12664D5C8C8E}" type="pres">
      <dgm:prSet presAssocID="{221CDE6F-ABBF-4559-A866-2F52B9F099A3}" presName="hierChild5" presStyleCnt="0"/>
      <dgm:spPr/>
    </dgm:pt>
    <dgm:pt modelId="{622E2A09-142B-4B32-A561-D0027936D356}" type="pres">
      <dgm:prSet presAssocID="{4B56B293-4FDA-4E33-9A1D-5F6D88DF89D9}" presName="Name17" presStyleLbl="parChTrans1D3" presStyleIdx="1" presStyleCnt="4"/>
      <dgm:spPr/>
      <dgm:t>
        <a:bodyPr/>
        <a:lstStyle/>
        <a:p>
          <a:endParaRPr lang="tr-TR"/>
        </a:p>
      </dgm:t>
    </dgm:pt>
    <dgm:pt modelId="{A69E93CE-A53C-46B7-AA44-A13DF8F59380}" type="pres">
      <dgm:prSet presAssocID="{EDFAF5FD-BFD5-43CB-9B7C-9F1AEEBFC4E2}" presName="hierRoot3" presStyleCnt="0"/>
      <dgm:spPr/>
    </dgm:pt>
    <dgm:pt modelId="{0C64A966-6804-4752-825D-9707B50FB77D}" type="pres">
      <dgm:prSet presAssocID="{EDFAF5FD-BFD5-43CB-9B7C-9F1AEEBFC4E2}" presName="composite3" presStyleCnt="0"/>
      <dgm:spPr/>
    </dgm:pt>
    <dgm:pt modelId="{8FE4CFE7-6806-4E95-8FB7-97391AF30205}" type="pres">
      <dgm:prSet presAssocID="{EDFAF5FD-BFD5-43CB-9B7C-9F1AEEBFC4E2}" presName="background3" presStyleLbl="node3" presStyleIdx="1" presStyleCnt="4"/>
      <dgm:spPr>
        <a:solidFill>
          <a:schemeClr val="accent2">
            <a:lumMod val="40000"/>
            <a:lumOff val="60000"/>
          </a:schemeClr>
        </a:solidFill>
      </dgm:spPr>
    </dgm:pt>
    <dgm:pt modelId="{3757FE9A-DDB7-453F-A41C-06B5900C6265}" type="pres">
      <dgm:prSet presAssocID="{EDFAF5FD-BFD5-43CB-9B7C-9F1AEEBFC4E2}" presName="text3" presStyleLbl="fgAcc3" presStyleIdx="1" presStyleCnt="4" custLinFactNeighborX="-124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1E3EB20-25DB-48EB-B553-927D671CF6E5}" type="pres">
      <dgm:prSet presAssocID="{EDFAF5FD-BFD5-43CB-9B7C-9F1AEEBFC4E2}" presName="hierChild4" presStyleCnt="0"/>
      <dgm:spPr/>
    </dgm:pt>
    <dgm:pt modelId="{AB8BF813-34ED-4CED-8E94-C1108E0E4A91}" type="pres">
      <dgm:prSet presAssocID="{7336FB24-0349-45AE-8CDF-F414D9E778E8}" presName="Name23" presStyleLbl="parChTrans1D4" presStyleIdx="5" presStyleCnt="12"/>
      <dgm:spPr/>
      <dgm:t>
        <a:bodyPr/>
        <a:lstStyle/>
        <a:p>
          <a:endParaRPr lang="tr-TR"/>
        </a:p>
      </dgm:t>
    </dgm:pt>
    <dgm:pt modelId="{8CE071C4-CC61-411F-BBBD-47CA2FAFBE5B}" type="pres">
      <dgm:prSet presAssocID="{995CF45F-91AE-4852-9EE8-C8A1AC0BC4F4}" presName="hierRoot4" presStyleCnt="0"/>
      <dgm:spPr/>
    </dgm:pt>
    <dgm:pt modelId="{E9CE187D-14F4-4A41-B0F9-B359362F5B2A}" type="pres">
      <dgm:prSet presAssocID="{995CF45F-91AE-4852-9EE8-C8A1AC0BC4F4}" presName="composite4" presStyleCnt="0"/>
      <dgm:spPr/>
    </dgm:pt>
    <dgm:pt modelId="{E4B6739B-BDF4-4E34-9C59-5AC951CF8047}" type="pres">
      <dgm:prSet presAssocID="{995CF45F-91AE-4852-9EE8-C8A1AC0BC4F4}" presName="background4" presStyleLbl="node4" presStyleIdx="5" presStyleCnt="12"/>
      <dgm:spPr>
        <a:solidFill>
          <a:schemeClr val="accent2">
            <a:lumMod val="20000"/>
            <a:lumOff val="80000"/>
          </a:schemeClr>
        </a:solidFill>
      </dgm:spPr>
    </dgm:pt>
    <dgm:pt modelId="{8D545262-7107-4938-A39F-3BD239551D20}" type="pres">
      <dgm:prSet presAssocID="{995CF45F-91AE-4852-9EE8-C8A1AC0BC4F4}" presName="text4" presStyleLbl="fgAcc4" presStyleIdx="5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3C4B478-C9C3-49D2-A1A8-F73848F180B8}" type="pres">
      <dgm:prSet presAssocID="{995CF45F-91AE-4852-9EE8-C8A1AC0BC4F4}" presName="hierChild5" presStyleCnt="0"/>
      <dgm:spPr/>
    </dgm:pt>
    <dgm:pt modelId="{1277BD25-4664-4D98-BB35-038A07A167DA}" type="pres">
      <dgm:prSet presAssocID="{E4D4D348-8728-41E1-B43B-285C9127E805}" presName="Name23" presStyleLbl="parChTrans1D4" presStyleIdx="6" presStyleCnt="12"/>
      <dgm:spPr/>
      <dgm:t>
        <a:bodyPr/>
        <a:lstStyle/>
        <a:p>
          <a:endParaRPr lang="tr-TR"/>
        </a:p>
      </dgm:t>
    </dgm:pt>
    <dgm:pt modelId="{0EDFFCE6-6632-423C-9377-258A9BCCDCD6}" type="pres">
      <dgm:prSet presAssocID="{31AA663B-7D24-4BD1-AC2F-3FF3EE6141A8}" presName="hierRoot4" presStyleCnt="0"/>
      <dgm:spPr/>
    </dgm:pt>
    <dgm:pt modelId="{45D3E946-19EA-487E-89E2-AD43D9069D69}" type="pres">
      <dgm:prSet presAssocID="{31AA663B-7D24-4BD1-AC2F-3FF3EE6141A8}" presName="composite4" presStyleCnt="0"/>
      <dgm:spPr/>
    </dgm:pt>
    <dgm:pt modelId="{5E3F40FF-138E-4C05-9061-CF8455CFA61E}" type="pres">
      <dgm:prSet presAssocID="{31AA663B-7D24-4BD1-AC2F-3FF3EE6141A8}" presName="background4" presStyleLbl="node4" presStyleIdx="6" presStyleCnt="12"/>
      <dgm:spPr>
        <a:solidFill>
          <a:schemeClr val="accent2">
            <a:lumMod val="20000"/>
            <a:lumOff val="80000"/>
          </a:schemeClr>
        </a:solidFill>
      </dgm:spPr>
    </dgm:pt>
    <dgm:pt modelId="{4FEEFDCB-D61E-487B-8047-9862226EEFC3}" type="pres">
      <dgm:prSet presAssocID="{31AA663B-7D24-4BD1-AC2F-3FF3EE6141A8}" presName="text4" presStyleLbl="fgAcc4" presStyleIdx="6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056E5B3-39BE-48B0-8083-5E7F0A70D02E}" type="pres">
      <dgm:prSet presAssocID="{31AA663B-7D24-4BD1-AC2F-3FF3EE6141A8}" presName="hierChild5" presStyleCnt="0"/>
      <dgm:spPr/>
    </dgm:pt>
    <dgm:pt modelId="{6AF7611A-AF28-46A6-B47E-CE69E2BB5341}" type="pres">
      <dgm:prSet presAssocID="{22D0E540-68EC-4A14-A75D-058FD5590498}" presName="Name23" presStyleLbl="parChTrans1D4" presStyleIdx="7" presStyleCnt="12"/>
      <dgm:spPr/>
      <dgm:t>
        <a:bodyPr/>
        <a:lstStyle/>
        <a:p>
          <a:endParaRPr lang="tr-TR"/>
        </a:p>
      </dgm:t>
    </dgm:pt>
    <dgm:pt modelId="{C2EB9EE1-5D6D-4686-8A19-9E2E7E9F2A7F}" type="pres">
      <dgm:prSet presAssocID="{935086E9-0A9E-4ADB-B0B5-5472F5F3109B}" presName="hierRoot4" presStyleCnt="0"/>
      <dgm:spPr/>
    </dgm:pt>
    <dgm:pt modelId="{F1DFA569-E8C6-44AE-98CC-EF8BE0CAF3DE}" type="pres">
      <dgm:prSet presAssocID="{935086E9-0A9E-4ADB-B0B5-5472F5F3109B}" presName="composite4" presStyleCnt="0"/>
      <dgm:spPr/>
    </dgm:pt>
    <dgm:pt modelId="{8C0F3D07-C6E9-45FA-BB74-DCE067404837}" type="pres">
      <dgm:prSet presAssocID="{935086E9-0A9E-4ADB-B0B5-5472F5F3109B}" presName="background4" presStyleLbl="node4" presStyleIdx="7" presStyleCnt="12"/>
      <dgm:spPr>
        <a:solidFill>
          <a:schemeClr val="accent2">
            <a:lumMod val="20000"/>
            <a:lumOff val="80000"/>
          </a:schemeClr>
        </a:solidFill>
      </dgm:spPr>
    </dgm:pt>
    <dgm:pt modelId="{B05067EC-58AD-4887-8DEE-66DEF4048846}" type="pres">
      <dgm:prSet presAssocID="{935086E9-0A9E-4ADB-B0B5-5472F5F3109B}" presName="text4" presStyleLbl="fgAcc4" presStyleIdx="7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335E51F-19ED-450B-910A-417BD90C3E9A}" type="pres">
      <dgm:prSet presAssocID="{935086E9-0A9E-4ADB-B0B5-5472F5F3109B}" presName="hierChild5" presStyleCnt="0"/>
      <dgm:spPr/>
    </dgm:pt>
    <dgm:pt modelId="{BE87A0A3-1A31-41C5-93C5-53ADC1A310F6}" type="pres">
      <dgm:prSet presAssocID="{BD2FB671-4060-44AD-9676-784E16F7C10C}" presName="Name10" presStyleLbl="parChTrans1D2" presStyleIdx="1" presStyleCnt="2"/>
      <dgm:spPr/>
      <dgm:t>
        <a:bodyPr/>
        <a:lstStyle/>
        <a:p>
          <a:endParaRPr lang="tr-TR"/>
        </a:p>
      </dgm:t>
    </dgm:pt>
    <dgm:pt modelId="{7E360FCD-3D33-406A-8A77-AD1FC25C558C}" type="pres">
      <dgm:prSet presAssocID="{F3DE5D14-E2E4-44DC-8FD0-F92922D8FF21}" presName="hierRoot2" presStyleCnt="0"/>
      <dgm:spPr/>
    </dgm:pt>
    <dgm:pt modelId="{3627FA2A-830F-4B26-8C4E-6EB7094FADDA}" type="pres">
      <dgm:prSet presAssocID="{F3DE5D14-E2E4-44DC-8FD0-F92922D8FF21}" presName="composite2" presStyleCnt="0"/>
      <dgm:spPr/>
    </dgm:pt>
    <dgm:pt modelId="{9AA026EA-0A90-4164-93CD-B736055F168D}" type="pres">
      <dgm:prSet presAssocID="{F3DE5D14-E2E4-44DC-8FD0-F92922D8FF21}" presName="background2" presStyleLbl="node2" presStyleIdx="1" presStyleCnt="2"/>
      <dgm:spPr>
        <a:solidFill>
          <a:schemeClr val="accent2">
            <a:lumMod val="60000"/>
            <a:lumOff val="40000"/>
          </a:schemeClr>
        </a:solidFill>
      </dgm:spPr>
    </dgm:pt>
    <dgm:pt modelId="{68DA5BBC-D09C-44B6-A295-83CCA5AF8097}" type="pres">
      <dgm:prSet presAssocID="{F3DE5D14-E2E4-44DC-8FD0-F92922D8FF2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AD56340-35CC-41C0-9BFC-E163BE75C13C}" type="pres">
      <dgm:prSet presAssocID="{F3DE5D14-E2E4-44DC-8FD0-F92922D8FF21}" presName="hierChild3" presStyleCnt="0"/>
      <dgm:spPr/>
    </dgm:pt>
    <dgm:pt modelId="{54BF3E25-0E65-47F4-B411-F99DEBEFD66E}" type="pres">
      <dgm:prSet presAssocID="{3818A39F-D221-4DE1-9CC6-DBD62D167010}" presName="Name17" presStyleLbl="parChTrans1D3" presStyleIdx="2" presStyleCnt="4"/>
      <dgm:spPr/>
      <dgm:t>
        <a:bodyPr/>
        <a:lstStyle/>
        <a:p>
          <a:endParaRPr lang="tr-TR"/>
        </a:p>
      </dgm:t>
    </dgm:pt>
    <dgm:pt modelId="{781074B1-B2F2-43D3-B4B2-549CB87C77DA}" type="pres">
      <dgm:prSet presAssocID="{536F39F4-9724-4524-AF24-091BB2BCE270}" presName="hierRoot3" presStyleCnt="0"/>
      <dgm:spPr/>
    </dgm:pt>
    <dgm:pt modelId="{8A7FFF04-B869-4F76-B682-2FFA9AF12B4D}" type="pres">
      <dgm:prSet presAssocID="{536F39F4-9724-4524-AF24-091BB2BCE270}" presName="composite3" presStyleCnt="0"/>
      <dgm:spPr/>
    </dgm:pt>
    <dgm:pt modelId="{C97C179F-069C-4F1A-988A-A14740F5552C}" type="pres">
      <dgm:prSet presAssocID="{536F39F4-9724-4524-AF24-091BB2BCE270}" presName="background3" presStyleLbl="node3" presStyleIdx="2" presStyleCnt="4"/>
      <dgm:spPr>
        <a:solidFill>
          <a:schemeClr val="accent2">
            <a:lumMod val="40000"/>
            <a:lumOff val="60000"/>
          </a:schemeClr>
        </a:solidFill>
      </dgm:spPr>
    </dgm:pt>
    <dgm:pt modelId="{60FF8059-57D8-4612-A691-4D7FAFBF77D7}" type="pres">
      <dgm:prSet presAssocID="{536F39F4-9724-4524-AF24-091BB2BCE270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15F4F95-4B7A-4679-90D1-9C2635872B68}" type="pres">
      <dgm:prSet presAssocID="{536F39F4-9724-4524-AF24-091BB2BCE270}" presName="hierChild4" presStyleCnt="0"/>
      <dgm:spPr/>
    </dgm:pt>
    <dgm:pt modelId="{B583BE33-FA14-4D29-8A70-6D051E682664}" type="pres">
      <dgm:prSet presAssocID="{6FE268C8-EF29-4E31-B670-D8D53527DC45}" presName="Name23" presStyleLbl="parChTrans1D4" presStyleIdx="8" presStyleCnt="12"/>
      <dgm:spPr/>
      <dgm:t>
        <a:bodyPr/>
        <a:lstStyle/>
        <a:p>
          <a:endParaRPr lang="tr-TR"/>
        </a:p>
      </dgm:t>
    </dgm:pt>
    <dgm:pt modelId="{5F436EBA-C4C2-4572-9EC2-1AED111572B2}" type="pres">
      <dgm:prSet presAssocID="{3B05D68E-EC1D-4658-94ED-5EDA75AB1077}" presName="hierRoot4" presStyleCnt="0"/>
      <dgm:spPr/>
    </dgm:pt>
    <dgm:pt modelId="{7EEA8DCA-B187-4F6E-BF6F-E0320EC5293E}" type="pres">
      <dgm:prSet presAssocID="{3B05D68E-EC1D-4658-94ED-5EDA75AB1077}" presName="composite4" presStyleCnt="0"/>
      <dgm:spPr/>
    </dgm:pt>
    <dgm:pt modelId="{A26B5403-C1B7-45B2-A1C4-C0ED1D8707A0}" type="pres">
      <dgm:prSet presAssocID="{3B05D68E-EC1D-4658-94ED-5EDA75AB1077}" presName="background4" presStyleLbl="node4" presStyleIdx="8" presStyleCnt="12"/>
      <dgm:spPr>
        <a:solidFill>
          <a:schemeClr val="accent2">
            <a:lumMod val="20000"/>
            <a:lumOff val="80000"/>
          </a:schemeClr>
        </a:solidFill>
      </dgm:spPr>
    </dgm:pt>
    <dgm:pt modelId="{B8EB2704-B98E-46E7-BF04-2D69813CB359}" type="pres">
      <dgm:prSet presAssocID="{3B05D68E-EC1D-4658-94ED-5EDA75AB1077}" presName="text4" presStyleLbl="fgAcc4" presStyleIdx="8" presStyleCnt="12" custScaleY="16470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9E63426-E7FC-4ECF-8EA7-5D7E2C6F67DC}" type="pres">
      <dgm:prSet presAssocID="{3B05D68E-EC1D-4658-94ED-5EDA75AB1077}" presName="hierChild5" presStyleCnt="0"/>
      <dgm:spPr/>
    </dgm:pt>
    <dgm:pt modelId="{C6393249-50C2-4D9A-92E9-47761A2B9106}" type="pres">
      <dgm:prSet presAssocID="{B629F450-8866-4F96-A689-8229D94F3DDD}" presName="Name17" presStyleLbl="parChTrans1D3" presStyleIdx="3" presStyleCnt="4"/>
      <dgm:spPr/>
      <dgm:t>
        <a:bodyPr/>
        <a:lstStyle/>
        <a:p>
          <a:endParaRPr lang="tr-TR"/>
        </a:p>
      </dgm:t>
    </dgm:pt>
    <dgm:pt modelId="{4DBB5D84-BD90-44D5-8C68-29918CF7197D}" type="pres">
      <dgm:prSet presAssocID="{B2D1B1F5-76E9-4F28-BAFF-F82F2C4F40B2}" presName="hierRoot3" presStyleCnt="0"/>
      <dgm:spPr/>
    </dgm:pt>
    <dgm:pt modelId="{63ED3FD5-861C-4BE6-95C6-BACA803B92BC}" type="pres">
      <dgm:prSet presAssocID="{B2D1B1F5-76E9-4F28-BAFF-F82F2C4F40B2}" presName="composite3" presStyleCnt="0"/>
      <dgm:spPr/>
    </dgm:pt>
    <dgm:pt modelId="{4852C3E5-37B6-41BD-B9A0-722483BD10C8}" type="pres">
      <dgm:prSet presAssocID="{B2D1B1F5-76E9-4F28-BAFF-F82F2C4F40B2}" presName="background3" presStyleLbl="node3" presStyleIdx="3" presStyleCnt="4"/>
      <dgm:spPr>
        <a:solidFill>
          <a:schemeClr val="accent2">
            <a:lumMod val="40000"/>
            <a:lumOff val="60000"/>
          </a:schemeClr>
        </a:solidFill>
      </dgm:spPr>
    </dgm:pt>
    <dgm:pt modelId="{C5A68118-A45C-4F7F-B562-1FF5C1EB78EC}" type="pres">
      <dgm:prSet presAssocID="{B2D1B1F5-76E9-4F28-BAFF-F82F2C4F40B2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4EAEC6D-6A69-42D4-9CDB-A8D78348F735}" type="pres">
      <dgm:prSet presAssocID="{B2D1B1F5-76E9-4F28-BAFF-F82F2C4F40B2}" presName="hierChild4" presStyleCnt="0"/>
      <dgm:spPr/>
    </dgm:pt>
    <dgm:pt modelId="{9231E29C-2962-4718-8A4A-9C4BC77C18B3}" type="pres">
      <dgm:prSet presAssocID="{350D0D21-3DD2-489F-A35D-798DDA8AEF57}" presName="Name23" presStyleLbl="parChTrans1D4" presStyleIdx="9" presStyleCnt="12"/>
      <dgm:spPr/>
      <dgm:t>
        <a:bodyPr/>
        <a:lstStyle/>
        <a:p>
          <a:endParaRPr lang="tr-TR"/>
        </a:p>
      </dgm:t>
    </dgm:pt>
    <dgm:pt modelId="{2ABCFED2-EF55-426B-8749-8FEFABF1D42A}" type="pres">
      <dgm:prSet presAssocID="{6C322CE7-B85B-4E98-9799-436B17414B62}" presName="hierRoot4" presStyleCnt="0"/>
      <dgm:spPr/>
    </dgm:pt>
    <dgm:pt modelId="{20759D34-E1FD-4DEA-9053-2870A4C4C5BF}" type="pres">
      <dgm:prSet presAssocID="{6C322CE7-B85B-4E98-9799-436B17414B62}" presName="composite4" presStyleCnt="0"/>
      <dgm:spPr/>
    </dgm:pt>
    <dgm:pt modelId="{05CF5AD4-E58A-42E8-9C32-E6D329ACD558}" type="pres">
      <dgm:prSet presAssocID="{6C322CE7-B85B-4E98-9799-436B17414B62}" presName="background4" presStyleLbl="node4" presStyleIdx="9" presStyleCnt="12"/>
      <dgm:spPr>
        <a:solidFill>
          <a:schemeClr val="accent2">
            <a:lumMod val="20000"/>
            <a:lumOff val="80000"/>
          </a:schemeClr>
        </a:solidFill>
      </dgm:spPr>
    </dgm:pt>
    <dgm:pt modelId="{5C969BE4-0147-402E-BC4C-0A81FBFD29FD}" type="pres">
      <dgm:prSet presAssocID="{6C322CE7-B85B-4E98-9799-436B17414B62}" presName="text4" presStyleLbl="fgAcc4" presStyleIdx="9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224B8CF-2E18-4778-8622-9130A607F24C}" type="pres">
      <dgm:prSet presAssocID="{6C322CE7-B85B-4E98-9799-436B17414B62}" presName="hierChild5" presStyleCnt="0"/>
      <dgm:spPr/>
    </dgm:pt>
    <dgm:pt modelId="{F47BBC8B-81B9-469B-8B8A-CFC2E8F2C5C2}" type="pres">
      <dgm:prSet presAssocID="{66EE64F9-F27F-46FA-B67C-9BB1638E145B}" presName="Name23" presStyleLbl="parChTrans1D4" presStyleIdx="10" presStyleCnt="12"/>
      <dgm:spPr/>
      <dgm:t>
        <a:bodyPr/>
        <a:lstStyle/>
        <a:p>
          <a:endParaRPr lang="tr-TR"/>
        </a:p>
      </dgm:t>
    </dgm:pt>
    <dgm:pt modelId="{2B5361DA-2C7B-495D-AB9F-E8CDF73A5A61}" type="pres">
      <dgm:prSet presAssocID="{9652A091-042E-42FA-8FBC-4E5A727B9161}" presName="hierRoot4" presStyleCnt="0"/>
      <dgm:spPr/>
    </dgm:pt>
    <dgm:pt modelId="{3E66F889-E539-42C9-97A3-B941F90C0775}" type="pres">
      <dgm:prSet presAssocID="{9652A091-042E-42FA-8FBC-4E5A727B9161}" presName="composite4" presStyleCnt="0"/>
      <dgm:spPr/>
    </dgm:pt>
    <dgm:pt modelId="{73801ABF-4EC1-48F3-93EE-D6D17E1FD389}" type="pres">
      <dgm:prSet presAssocID="{9652A091-042E-42FA-8FBC-4E5A727B9161}" presName="background4" presStyleLbl="node4" presStyleIdx="10" presStyleCnt="12"/>
      <dgm:spPr>
        <a:solidFill>
          <a:schemeClr val="accent2">
            <a:lumMod val="20000"/>
            <a:lumOff val="80000"/>
          </a:schemeClr>
        </a:solidFill>
      </dgm:spPr>
    </dgm:pt>
    <dgm:pt modelId="{CDFC1D06-D1A3-49AA-A315-17EDDC9FD93D}" type="pres">
      <dgm:prSet presAssocID="{9652A091-042E-42FA-8FBC-4E5A727B9161}" presName="text4" presStyleLbl="fgAcc4" presStyleIdx="10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8D17DBB-4D82-4795-8F47-AC5A846D421C}" type="pres">
      <dgm:prSet presAssocID="{9652A091-042E-42FA-8FBC-4E5A727B9161}" presName="hierChild5" presStyleCnt="0"/>
      <dgm:spPr/>
    </dgm:pt>
    <dgm:pt modelId="{AD411482-011A-4F69-870D-5DBE54378FD2}" type="pres">
      <dgm:prSet presAssocID="{0940D3A4-399E-4766-9240-98ABEAA217CF}" presName="Name23" presStyleLbl="parChTrans1D4" presStyleIdx="11" presStyleCnt="12"/>
      <dgm:spPr/>
      <dgm:t>
        <a:bodyPr/>
        <a:lstStyle/>
        <a:p>
          <a:endParaRPr lang="tr-TR"/>
        </a:p>
      </dgm:t>
    </dgm:pt>
    <dgm:pt modelId="{E6901381-A174-4C41-90EC-E553EB010874}" type="pres">
      <dgm:prSet presAssocID="{0B124924-5FC2-4515-9ED4-B5AD8201EB3F}" presName="hierRoot4" presStyleCnt="0"/>
      <dgm:spPr/>
    </dgm:pt>
    <dgm:pt modelId="{D9BD4AE4-5851-411E-9A47-D338E9823483}" type="pres">
      <dgm:prSet presAssocID="{0B124924-5FC2-4515-9ED4-B5AD8201EB3F}" presName="composite4" presStyleCnt="0"/>
      <dgm:spPr/>
    </dgm:pt>
    <dgm:pt modelId="{A47D9E0C-1D85-4FC7-A36B-9CF09FFCB108}" type="pres">
      <dgm:prSet presAssocID="{0B124924-5FC2-4515-9ED4-B5AD8201EB3F}" presName="background4" presStyleLbl="node4" presStyleIdx="11" presStyleCnt="12"/>
      <dgm:spPr>
        <a:solidFill>
          <a:schemeClr val="accent2">
            <a:lumMod val="20000"/>
            <a:lumOff val="80000"/>
          </a:schemeClr>
        </a:solidFill>
      </dgm:spPr>
    </dgm:pt>
    <dgm:pt modelId="{C42054F7-4094-4CF6-9114-D4CBBF66577F}" type="pres">
      <dgm:prSet presAssocID="{0B124924-5FC2-4515-9ED4-B5AD8201EB3F}" presName="text4" presStyleLbl="fgAcc4" presStyleIdx="11" presStyleCnt="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278E28F-3406-4A2E-8AAB-2F60769ABA42}" type="pres">
      <dgm:prSet presAssocID="{0B124924-5FC2-4515-9ED4-B5AD8201EB3F}" presName="hierChild5" presStyleCnt="0"/>
      <dgm:spPr/>
    </dgm:pt>
  </dgm:ptLst>
  <dgm:cxnLst>
    <dgm:cxn modelId="{FF089269-BC79-4629-8925-E5AB385091CC}" srcId="{3BC25C19-4620-4CC0-8699-F8F3258DBA52}" destId="{38A7B118-E439-4D4E-8485-CF5A7AC56074}" srcOrd="2" destOrd="0" parTransId="{84662117-0485-4491-964A-7BC83B167110}" sibTransId="{9236179C-BF4C-405A-B785-7593104B4428}"/>
    <dgm:cxn modelId="{846CD41B-9AA8-4295-BAD6-F164B722986C}" type="presOf" srcId="{2A03793B-331D-42F2-A275-5797A36603E4}" destId="{E511C5AA-320D-4105-A632-7020CEDC5D43}" srcOrd="0" destOrd="0" presId="urn:microsoft.com/office/officeart/2005/8/layout/hierarchy1"/>
    <dgm:cxn modelId="{2079BAA9-E1A1-4048-AE01-2E303DDA7F6E}" type="presOf" srcId="{84662117-0485-4491-964A-7BC83B167110}" destId="{100AD256-EFA0-4112-96A2-1BAE40EE9481}" srcOrd="0" destOrd="0" presId="urn:microsoft.com/office/officeart/2005/8/layout/hierarchy1"/>
    <dgm:cxn modelId="{BD59BA1B-F261-426D-B845-14B8A66A116F}" type="presOf" srcId="{38A7B118-E439-4D4E-8485-CF5A7AC56074}" destId="{2E593217-0365-4E73-85A8-A7D521D9D2E2}" srcOrd="0" destOrd="0" presId="urn:microsoft.com/office/officeart/2005/8/layout/hierarchy1"/>
    <dgm:cxn modelId="{73858713-7A4F-4805-A92C-3CBFE9B7A4A7}" srcId="{38A7B118-E439-4D4E-8485-CF5A7AC56074}" destId="{221CDE6F-ABBF-4559-A866-2F52B9F099A3}" srcOrd="0" destOrd="0" parTransId="{A46AFA8A-77BD-4B14-887D-792D7C4F3AF2}" sibTransId="{7C946768-B994-4DD7-A3C6-41C8569CE64A}"/>
    <dgm:cxn modelId="{5E106BB5-6A57-43EE-A3B7-43C65F3FC294}" type="presOf" srcId="{22D0E540-68EC-4A14-A75D-058FD5590498}" destId="{6AF7611A-AF28-46A6-B47E-CE69E2BB5341}" srcOrd="0" destOrd="0" presId="urn:microsoft.com/office/officeart/2005/8/layout/hierarchy1"/>
    <dgm:cxn modelId="{39DBC850-A1D3-43E8-B802-A2BAC46D10D7}" srcId="{3BC25C19-4620-4CC0-8699-F8F3258DBA52}" destId="{30515C72-A73F-4077-A0CD-785FCD53D88C}" srcOrd="0" destOrd="0" parTransId="{BA904AEB-5F7E-41A4-B753-1CB6869E23CD}" sibTransId="{FEE9DA71-6894-4D6C-85D8-D596843D14AB}"/>
    <dgm:cxn modelId="{93DDD337-1F9B-450F-852E-6864D0AAC481}" srcId="{B2D1B1F5-76E9-4F28-BAFF-F82F2C4F40B2}" destId="{9652A091-042E-42FA-8FBC-4E5A727B9161}" srcOrd="1" destOrd="0" parTransId="{66EE64F9-F27F-46FA-B67C-9BB1638E145B}" sibTransId="{822A44A0-F663-446C-A644-3BDD2756EA16}"/>
    <dgm:cxn modelId="{EBBC7B02-4581-4BDD-930A-9E4DC1437D56}" type="presOf" srcId="{995CF45F-91AE-4852-9EE8-C8A1AC0BC4F4}" destId="{8D545262-7107-4938-A39F-3BD239551D20}" srcOrd="0" destOrd="0" presId="urn:microsoft.com/office/officeart/2005/8/layout/hierarchy1"/>
    <dgm:cxn modelId="{D2CA5F89-B546-476E-B226-1F9EEB39EF50}" type="presOf" srcId="{25C5809F-E4EF-4218-83D9-20B7FC7A0EE8}" destId="{4387BBE2-51C7-407A-803D-DA9216D4890D}" srcOrd="0" destOrd="0" presId="urn:microsoft.com/office/officeart/2005/8/layout/hierarchy1"/>
    <dgm:cxn modelId="{6A7E2FA2-43E6-447B-8957-E073B49CBB54}" type="presOf" srcId="{7336FB24-0349-45AE-8CDF-F414D9E778E8}" destId="{AB8BF813-34ED-4CED-8E94-C1108E0E4A91}" srcOrd="0" destOrd="0" presId="urn:microsoft.com/office/officeart/2005/8/layout/hierarchy1"/>
    <dgm:cxn modelId="{8C3DE7A5-9C9E-4FAA-A8A3-B0A8FA2FFD72}" type="presOf" srcId="{3B05D68E-EC1D-4658-94ED-5EDA75AB1077}" destId="{B8EB2704-B98E-46E7-BF04-2D69813CB359}" srcOrd="0" destOrd="0" presId="urn:microsoft.com/office/officeart/2005/8/layout/hierarchy1"/>
    <dgm:cxn modelId="{FCE58072-D526-41D7-A1C2-7AFBFC8E8733}" srcId="{3BC25C19-4620-4CC0-8699-F8F3258DBA52}" destId="{5DE994F0-B8E8-4263-A423-E2CFB5E2A5D5}" srcOrd="1" destOrd="0" parTransId="{25C5809F-E4EF-4218-83D9-20B7FC7A0EE8}" sibTransId="{786CA1B9-BAE6-4ABA-9F87-FDEC904544F5}"/>
    <dgm:cxn modelId="{23B98A06-425E-4EAB-92E5-D8FC9BE16757}" srcId="{B2D1B1F5-76E9-4F28-BAFF-F82F2C4F40B2}" destId="{0B124924-5FC2-4515-9ED4-B5AD8201EB3F}" srcOrd="2" destOrd="0" parTransId="{0940D3A4-399E-4766-9240-98ABEAA217CF}" sibTransId="{1C876739-086C-404E-9FF3-BD5503386C33}"/>
    <dgm:cxn modelId="{A0179567-A26F-4AC9-B38A-3A69CE7C3FA2}" srcId="{EDFAF5FD-BFD5-43CB-9B7C-9F1AEEBFC4E2}" destId="{995CF45F-91AE-4852-9EE8-C8A1AC0BC4F4}" srcOrd="0" destOrd="0" parTransId="{7336FB24-0349-45AE-8CDF-F414D9E778E8}" sibTransId="{86DA3671-C5FB-4767-9067-97CAF43F287D}"/>
    <dgm:cxn modelId="{00FA1FB0-619A-4136-9DE6-72B4A7793A22}" type="presOf" srcId="{0B124924-5FC2-4515-9ED4-B5AD8201EB3F}" destId="{C42054F7-4094-4CF6-9114-D4CBBF66577F}" srcOrd="0" destOrd="0" presId="urn:microsoft.com/office/officeart/2005/8/layout/hierarchy1"/>
    <dgm:cxn modelId="{5A5446D3-F95C-4210-9E0D-3DF18C7D077C}" type="presOf" srcId="{E57F0D6F-5279-47EB-AFE7-094B4DC26496}" destId="{1AFFE6E9-AB07-44F7-B5A5-209971147969}" srcOrd="0" destOrd="0" presId="urn:microsoft.com/office/officeart/2005/8/layout/hierarchy1"/>
    <dgm:cxn modelId="{B1321E91-170B-4719-9F14-471EEF540DD0}" type="presOf" srcId="{6FE268C8-EF29-4E31-B670-D8D53527DC45}" destId="{B583BE33-FA14-4D29-8A70-6D051E682664}" srcOrd="0" destOrd="0" presId="urn:microsoft.com/office/officeart/2005/8/layout/hierarchy1"/>
    <dgm:cxn modelId="{AE097FDC-2020-44FC-871B-6A9DCBC20FBA}" type="presOf" srcId="{66EE64F9-F27F-46FA-B67C-9BB1638E145B}" destId="{F47BBC8B-81B9-469B-8B8A-CFC2E8F2C5C2}" srcOrd="0" destOrd="0" presId="urn:microsoft.com/office/officeart/2005/8/layout/hierarchy1"/>
    <dgm:cxn modelId="{7B9070A2-7845-4EBC-9A4D-854ADEBD001B}" type="presOf" srcId="{B2D1B1F5-76E9-4F28-BAFF-F82F2C4F40B2}" destId="{C5A68118-A45C-4F7F-B562-1FF5C1EB78EC}" srcOrd="0" destOrd="0" presId="urn:microsoft.com/office/officeart/2005/8/layout/hierarchy1"/>
    <dgm:cxn modelId="{7E67EC22-02BE-4AD8-AA28-40A2E5726883}" type="presOf" srcId="{404AF072-FF4D-45F8-B16A-778998481DC2}" destId="{72B8B956-E6D7-4E43-82A6-551CCC25E712}" srcOrd="0" destOrd="0" presId="urn:microsoft.com/office/officeart/2005/8/layout/hierarchy1"/>
    <dgm:cxn modelId="{23574E7A-F36F-4524-9ED7-239FD3E61777}" type="presOf" srcId="{3BC25C19-4620-4CC0-8699-F8F3258DBA52}" destId="{EC70A558-B321-4425-9EDA-78FBDB54E764}" srcOrd="0" destOrd="0" presId="urn:microsoft.com/office/officeart/2005/8/layout/hierarchy1"/>
    <dgm:cxn modelId="{E2632868-8881-465D-8A3B-BC1A92C0707D}" type="presOf" srcId="{9652A091-042E-42FA-8FBC-4E5A727B9161}" destId="{CDFC1D06-D1A3-49AA-A315-17EDDC9FD93D}" srcOrd="0" destOrd="0" presId="urn:microsoft.com/office/officeart/2005/8/layout/hierarchy1"/>
    <dgm:cxn modelId="{1CCD7828-5E27-401A-A7A0-B644EB20F78B}" type="presOf" srcId="{E4D4D348-8728-41E1-B43B-285C9127E805}" destId="{1277BD25-4664-4D98-BB35-038A07A167DA}" srcOrd="0" destOrd="0" presId="urn:microsoft.com/office/officeart/2005/8/layout/hierarchy1"/>
    <dgm:cxn modelId="{D74EC045-1AC8-4CC7-82F1-95C72EA21170}" type="presOf" srcId="{221CDE6F-ABBF-4559-A866-2F52B9F099A3}" destId="{DDA1F5B2-DB0D-4810-AA5D-7D8E5464ACF2}" srcOrd="0" destOrd="0" presId="urn:microsoft.com/office/officeart/2005/8/layout/hierarchy1"/>
    <dgm:cxn modelId="{7A063C8E-06C3-473A-801C-CF2B8D5E4F94}" type="presOf" srcId="{935086E9-0A9E-4ADB-B0B5-5472F5F3109B}" destId="{B05067EC-58AD-4887-8DEE-66DEF4048846}" srcOrd="0" destOrd="0" presId="urn:microsoft.com/office/officeart/2005/8/layout/hierarchy1"/>
    <dgm:cxn modelId="{329B5C39-9F5E-42E3-9683-E7D1CCD4B649}" type="presOf" srcId="{536F39F4-9724-4524-AF24-091BB2BCE270}" destId="{60FF8059-57D8-4612-A691-4D7FAFBF77D7}" srcOrd="0" destOrd="0" presId="urn:microsoft.com/office/officeart/2005/8/layout/hierarchy1"/>
    <dgm:cxn modelId="{E3ADBD07-FA53-4635-8334-71098DD6F01F}" type="presOf" srcId="{B629F450-8866-4F96-A689-8229D94F3DDD}" destId="{C6393249-50C2-4D9A-92E9-47761A2B9106}" srcOrd="0" destOrd="0" presId="urn:microsoft.com/office/officeart/2005/8/layout/hierarchy1"/>
    <dgm:cxn modelId="{42DF2789-F4B0-4A53-8FA8-5F1283A37413}" type="presOf" srcId="{E642BF20-9C99-4DF2-9C8D-464F15F2CAA3}" destId="{1403946B-ECE5-4EF0-9873-1E253E326491}" srcOrd="0" destOrd="0" presId="urn:microsoft.com/office/officeart/2005/8/layout/hierarchy1"/>
    <dgm:cxn modelId="{D8C78A45-DD18-44D7-8135-D9966DDF885C}" type="presOf" srcId="{BD2FB671-4060-44AD-9676-784E16F7C10C}" destId="{BE87A0A3-1A31-41C5-93C5-53ADC1A310F6}" srcOrd="0" destOrd="0" presId="urn:microsoft.com/office/officeart/2005/8/layout/hierarchy1"/>
    <dgm:cxn modelId="{9695BD01-0C83-4260-8AB3-DFD710B39525}" type="presOf" srcId="{F3DE5D14-E2E4-44DC-8FD0-F92922D8FF21}" destId="{68DA5BBC-D09C-44B6-A295-83CCA5AF8097}" srcOrd="0" destOrd="0" presId="urn:microsoft.com/office/officeart/2005/8/layout/hierarchy1"/>
    <dgm:cxn modelId="{615D5950-B2D7-4AF3-9167-03D000CABA48}" srcId="{2A03793B-331D-42F2-A275-5797A36603E4}" destId="{3BC25C19-4620-4CC0-8699-F8F3258DBA52}" srcOrd="0" destOrd="0" parTransId="{8F0EBF4B-7338-4F16-B663-11AF0D540187}" sibTransId="{95239074-AE2C-4C96-BEAC-02EF595FB596}"/>
    <dgm:cxn modelId="{652A3979-347E-467C-9157-C3D9D315E26E}" srcId="{DDF1D0E7-B1A3-47FC-93C5-2BCA9379A206}" destId="{7B23597D-394E-4A10-8D21-ED240C2159F9}" srcOrd="0" destOrd="0" parTransId="{9435318B-5328-420A-849E-A6E6820A63E8}" sibTransId="{2113FFBB-BC92-4C02-8442-223557897F31}"/>
    <dgm:cxn modelId="{85A85A6A-D1BA-4D5E-B4B2-C997786A33A4}" type="presOf" srcId="{EDFAF5FD-BFD5-43CB-9B7C-9F1AEEBFC4E2}" destId="{3757FE9A-DDB7-453F-A41C-06B5900C6265}" srcOrd="0" destOrd="0" presId="urn:microsoft.com/office/officeart/2005/8/layout/hierarchy1"/>
    <dgm:cxn modelId="{F6F84D71-4790-4D8D-8FAC-FD083DC15F65}" type="presOf" srcId="{31AA663B-7D24-4BD1-AC2F-3FF3EE6141A8}" destId="{4FEEFDCB-D61E-487B-8047-9862226EEFC3}" srcOrd="0" destOrd="0" presId="urn:microsoft.com/office/officeart/2005/8/layout/hierarchy1"/>
    <dgm:cxn modelId="{41BEF56B-929B-4E57-8BF2-40B961C2C65A}" type="presOf" srcId="{3818A39F-D221-4DE1-9CC6-DBD62D167010}" destId="{54BF3E25-0E65-47F4-B411-F99DEBEFD66E}" srcOrd="0" destOrd="0" presId="urn:microsoft.com/office/officeart/2005/8/layout/hierarchy1"/>
    <dgm:cxn modelId="{EEAC7B0D-6883-4588-9C66-0ABCF31368B1}" type="presOf" srcId="{DDF1D0E7-B1A3-47FC-93C5-2BCA9379A206}" destId="{00CBE1B6-D473-4E6D-8E5C-98DEF48E7580}" srcOrd="0" destOrd="0" presId="urn:microsoft.com/office/officeart/2005/8/layout/hierarchy1"/>
    <dgm:cxn modelId="{6E242E1B-4055-4142-8FF0-2986CF03683D}" srcId="{EDFAF5FD-BFD5-43CB-9B7C-9F1AEEBFC4E2}" destId="{31AA663B-7D24-4BD1-AC2F-3FF3EE6141A8}" srcOrd="1" destOrd="0" parTransId="{E4D4D348-8728-41E1-B43B-285C9127E805}" sibTransId="{0972EDDD-A919-4E90-AA15-58E47871A0E1}"/>
    <dgm:cxn modelId="{E1C4194F-FEC2-42E8-89DC-C97C8A9463CA}" type="presOf" srcId="{7B23597D-394E-4A10-8D21-ED240C2159F9}" destId="{C2E6FB7C-66A3-4A7D-BC68-C33D3295EC1D}" srcOrd="0" destOrd="0" presId="urn:microsoft.com/office/officeart/2005/8/layout/hierarchy1"/>
    <dgm:cxn modelId="{28B491D3-4B62-412B-B113-95C8A862DC2D}" srcId="{F3DE5D14-E2E4-44DC-8FD0-F92922D8FF21}" destId="{536F39F4-9724-4524-AF24-091BB2BCE270}" srcOrd="0" destOrd="0" parTransId="{3818A39F-D221-4DE1-9CC6-DBD62D167010}" sibTransId="{FD333668-164D-4191-BB49-457434EC1257}"/>
    <dgm:cxn modelId="{C565FDB7-FEEB-4687-BE79-2373A93F07A4}" type="presOf" srcId="{350D0D21-3DD2-489F-A35D-798DDA8AEF57}" destId="{9231E29C-2962-4718-8A4A-9C4BC77C18B3}" srcOrd="0" destOrd="0" presId="urn:microsoft.com/office/officeart/2005/8/layout/hierarchy1"/>
    <dgm:cxn modelId="{5428B58A-0C73-4E91-A1B7-10CB9CDCC35C}" srcId="{7B23597D-394E-4A10-8D21-ED240C2159F9}" destId="{2A03793B-331D-42F2-A275-5797A36603E4}" srcOrd="0" destOrd="0" parTransId="{404AF072-FF4D-45F8-B16A-778998481DC2}" sibTransId="{0502D9E9-1BC1-463B-BB91-6493683955DE}"/>
    <dgm:cxn modelId="{D22C34D7-06BD-499D-BB89-0A513CE8119E}" type="presOf" srcId="{0940D3A4-399E-4766-9240-98ABEAA217CF}" destId="{AD411482-011A-4F69-870D-5DBE54378FD2}" srcOrd="0" destOrd="0" presId="urn:microsoft.com/office/officeart/2005/8/layout/hierarchy1"/>
    <dgm:cxn modelId="{09C39BDB-B93A-42B4-ADDC-117551407D13}" type="presOf" srcId="{6C322CE7-B85B-4E98-9799-436B17414B62}" destId="{5C969BE4-0147-402E-BC4C-0A81FBFD29FD}" srcOrd="0" destOrd="0" presId="urn:microsoft.com/office/officeart/2005/8/layout/hierarchy1"/>
    <dgm:cxn modelId="{7706D3CB-DC53-431A-A7E4-BC34E2EBC906}" type="presOf" srcId="{4B56B293-4FDA-4E33-9A1D-5F6D88DF89D9}" destId="{622E2A09-142B-4B32-A561-D0027936D356}" srcOrd="0" destOrd="0" presId="urn:microsoft.com/office/officeart/2005/8/layout/hierarchy1"/>
    <dgm:cxn modelId="{AFB90068-60E9-4CDD-A9EC-AD5DD79F2E56}" srcId="{2A03793B-331D-42F2-A275-5797A36603E4}" destId="{EDFAF5FD-BFD5-43CB-9B7C-9F1AEEBFC4E2}" srcOrd="1" destOrd="0" parTransId="{4B56B293-4FDA-4E33-9A1D-5F6D88DF89D9}" sibTransId="{0C951864-4EB3-4EC0-8058-8C9FFE1868E4}"/>
    <dgm:cxn modelId="{A452E995-1F18-4B81-8C82-FFE99EDB5BBE}" type="presOf" srcId="{30515C72-A73F-4077-A0CD-785FCD53D88C}" destId="{6213B672-4DA5-4C11-9F08-2462DCD8C177}" srcOrd="0" destOrd="0" presId="urn:microsoft.com/office/officeart/2005/8/layout/hierarchy1"/>
    <dgm:cxn modelId="{29EEDFF3-6312-4894-95F0-E96CE7520A39}" srcId="{EDFAF5FD-BFD5-43CB-9B7C-9F1AEEBFC4E2}" destId="{935086E9-0A9E-4ADB-B0B5-5472F5F3109B}" srcOrd="2" destOrd="0" parTransId="{22D0E540-68EC-4A14-A75D-058FD5590498}" sibTransId="{1F8F2AA3-7422-4AA1-83D9-755F4C83811C}"/>
    <dgm:cxn modelId="{2D7C4CD8-200D-4F9B-BB07-687BB5D05A57}" srcId="{F3DE5D14-E2E4-44DC-8FD0-F92922D8FF21}" destId="{B2D1B1F5-76E9-4F28-BAFF-F82F2C4F40B2}" srcOrd="1" destOrd="0" parTransId="{B629F450-8866-4F96-A689-8229D94F3DDD}" sibTransId="{AE035727-6B8E-4E6F-97D5-23F5F5FB1802}"/>
    <dgm:cxn modelId="{B5D97EAA-D605-4FAB-97D7-AB64897F1EEC}" srcId="{30515C72-A73F-4077-A0CD-785FCD53D88C}" destId="{E57F0D6F-5279-47EB-AFE7-094B4DC26496}" srcOrd="0" destOrd="0" parTransId="{E642BF20-9C99-4DF2-9C8D-464F15F2CAA3}" sibTransId="{C89A8BA2-157D-4366-87FF-0D1BB295134E}"/>
    <dgm:cxn modelId="{DE438B20-1425-4B99-B00C-2AA6E7013060}" type="presOf" srcId="{5DE994F0-B8E8-4263-A423-E2CFB5E2A5D5}" destId="{1DAEACF1-816D-437E-A804-12B5023820ED}" srcOrd="0" destOrd="0" presId="urn:microsoft.com/office/officeart/2005/8/layout/hierarchy1"/>
    <dgm:cxn modelId="{2B96EBCB-EB39-480D-9EB6-8B486D9925FE}" srcId="{536F39F4-9724-4524-AF24-091BB2BCE270}" destId="{3B05D68E-EC1D-4658-94ED-5EDA75AB1077}" srcOrd="0" destOrd="0" parTransId="{6FE268C8-EF29-4E31-B670-D8D53527DC45}" sibTransId="{3C901CF8-DF7B-4F1F-97AA-5942AFCDC753}"/>
    <dgm:cxn modelId="{BF68EAFD-75A1-493A-AF47-0FF9394FE508}" srcId="{B2D1B1F5-76E9-4F28-BAFF-F82F2C4F40B2}" destId="{6C322CE7-B85B-4E98-9799-436B17414B62}" srcOrd="0" destOrd="0" parTransId="{350D0D21-3DD2-489F-A35D-798DDA8AEF57}" sibTransId="{FB0ABE56-06EE-4CC5-B776-B4C1CE16FC9D}"/>
    <dgm:cxn modelId="{1AF17209-9383-4BD5-84AF-C02A48CDFC0D}" type="presOf" srcId="{8F0EBF4B-7338-4F16-B663-11AF0D540187}" destId="{D471F462-12EC-43C9-850B-3EC102581545}" srcOrd="0" destOrd="0" presId="urn:microsoft.com/office/officeart/2005/8/layout/hierarchy1"/>
    <dgm:cxn modelId="{0A967C60-CF3F-470A-B746-13C431482EEC}" type="presOf" srcId="{BA904AEB-5F7E-41A4-B753-1CB6869E23CD}" destId="{A12C44BD-DD96-42CB-B740-1B300A2FB8E4}" srcOrd="0" destOrd="0" presId="urn:microsoft.com/office/officeart/2005/8/layout/hierarchy1"/>
    <dgm:cxn modelId="{6AFA72EC-35AE-4A00-AA24-22728F6AC3EF}" srcId="{7B23597D-394E-4A10-8D21-ED240C2159F9}" destId="{F3DE5D14-E2E4-44DC-8FD0-F92922D8FF21}" srcOrd="1" destOrd="0" parTransId="{BD2FB671-4060-44AD-9676-784E16F7C10C}" sibTransId="{8EB322E2-701D-41BC-BAC0-43EE60CD745D}"/>
    <dgm:cxn modelId="{9C75C912-C408-4750-89A3-B3BABCDE0623}" type="presOf" srcId="{A46AFA8A-77BD-4B14-887D-792D7C4F3AF2}" destId="{0E1CCB8F-C86B-432C-9D26-BC0901912FFC}" srcOrd="0" destOrd="0" presId="urn:microsoft.com/office/officeart/2005/8/layout/hierarchy1"/>
    <dgm:cxn modelId="{B5FE41D3-34A5-4090-93C7-15FDAF0B720C}" type="presParOf" srcId="{00CBE1B6-D473-4E6D-8E5C-98DEF48E7580}" destId="{142F5B7D-C147-477E-A751-622D3925EA61}" srcOrd="0" destOrd="0" presId="urn:microsoft.com/office/officeart/2005/8/layout/hierarchy1"/>
    <dgm:cxn modelId="{80B9DA85-DBA0-4D75-9A03-F0BD3DC74BBB}" type="presParOf" srcId="{142F5B7D-C147-477E-A751-622D3925EA61}" destId="{C2E71396-0589-403B-8A55-22E9230DCE1C}" srcOrd="0" destOrd="0" presId="urn:microsoft.com/office/officeart/2005/8/layout/hierarchy1"/>
    <dgm:cxn modelId="{88361622-0787-4F00-98EC-7044629F52F2}" type="presParOf" srcId="{C2E71396-0589-403B-8A55-22E9230DCE1C}" destId="{ACF07604-80B5-4420-B25E-DB16E8C7E2B7}" srcOrd="0" destOrd="0" presId="urn:microsoft.com/office/officeart/2005/8/layout/hierarchy1"/>
    <dgm:cxn modelId="{639748ED-BC34-4F53-A807-E18D22A1DF6F}" type="presParOf" srcId="{C2E71396-0589-403B-8A55-22E9230DCE1C}" destId="{C2E6FB7C-66A3-4A7D-BC68-C33D3295EC1D}" srcOrd="1" destOrd="0" presId="urn:microsoft.com/office/officeart/2005/8/layout/hierarchy1"/>
    <dgm:cxn modelId="{CD8BABFB-CDAC-4F6B-A4DA-8A40809C2279}" type="presParOf" srcId="{142F5B7D-C147-477E-A751-622D3925EA61}" destId="{C630496A-AD0D-4222-9141-4EE14601AFE2}" srcOrd="1" destOrd="0" presId="urn:microsoft.com/office/officeart/2005/8/layout/hierarchy1"/>
    <dgm:cxn modelId="{219FD14A-C4FF-4539-8DD4-5B241D7D00C4}" type="presParOf" srcId="{C630496A-AD0D-4222-9141-4EE14601AFE2}" destId="{72B8B956-E6D7-4E43-82A6-551CCC25E712}" srcOrd="0" destOrd="0" presId="urn:microsoft.com/office/officeart/2005/8/layout/hierarchy1"/>
    <dgm:cxn modelId="{25AF9F7F-974C-4F14-BA2B-F7CA8844B882}" type="presParOf" srcId="{C630496A-AD0D-4222-9141-4EE14601AFE2}" destId="{4DDB24D4-BAAF-4A4D-A280-179982989D30}" srcOrd="1" destOrd="0" presId="urn:microsoft.com/office/officeart/2005/8/layout/hierarchy1"/>
    <dgm:cxn modelId="{20C3D004-FB1A-4055-AC73-99092F0C00E8}" type="presParOf" srcId="{4DDB24D4-BAAF-4A4D-A280-179982989D30}" destId="{D4ECC9A7-9B2A-4290-80FA-37D2C8061B5C}" srcOrd="0" destOrd="0" presId="urn:microsoft.com/office/officeart/2005/8/layout/hierarchy1"/>
    <dgm:cxn modelId="{FE972430-E1C8-4B08-94A6-06289C2D80B6}" type="presParOf" srcId="{D4ECC9A7-9B2A-4290-80FA-37D2C8061B5C}" destId="{7702789D-0EB0-4723-9706-8A7673218040}" srcOrd="0" destOrd="0" presId="urn:microsoft.com/office/officeart/2005/8/layout/hierarchy1"/>
    <dgm:cxn modelId="{33EE1F6B-8414-4ABB-AA69-79D56F33FED4}" type="presParOf" srcId="{D4ECC9A7-9B2A-4290-80FA-37D2C8061B5C}" destId="{E511C5AA-320D-4105-A632-7020CEDC5D43}" srcOrd="1" destOrd="0" presId="urn:microsoft.com/office/officeart/2005/8/layout/hierarchy1"/>
    <dgm:cxn modelId="{97D1A230-EAA4-4AD4-8CB7-C403A18397F7}" type="presParOf" srcId="{4DDB24D4-BAAF-4A4D-A280-179982989D30}" destId="{88D7E51C-9FF0-4F65-AFD3-2DDC7BFD32BD}" srcOrd="1" destOrd="0" presId="urn:microsoft.com/office/officeart/2005/8/layout/hierarchy1"/>
    <dgm:cxn modelId="{A657A3AB-E45C-4DFD-A5AB-582B151AB3A1}" type="presParOf" srcId="{88D7E51C-9FF0-4F65-AFD3-2DDC7BFD32BD}" destId="{D471F462-12EC-43C9-850B-3EC102581545}" srcOrd="0" destOrd="0" presId="urn:microsoft.com/office/officeart/2005/8/layout/hierarchy1"/>
    <dgm:cxn modelId="{EF1804CA-5E70-4511-9AB4-3E06317899AF}" type="presParOf" srcId="{88D7E51C-9FF0-4F65-AFD3-2DDC7BFD32BD}" destId="{C52F9457-7E78-4EC6-8AF6-0B54F4089717}" srcOrd="1" destOrd="0" presId="urn:microsoft.com/office/officeart/2005/8/layout/hierarchy1"/>
    <dgm:cxn modelId="{120645F6-3536-4411-8546-CF180B7C4742}" type="presParOf" srcId="{C52F9457-7E78-4EC6-8AF6-0B54F4089717}" destId="{E20505F2-AAC4-477D-B472-4FA2A6B656BF}" srcOrd="0" destOrd="0" presId="urn:microsoft.com/office/officeart/2005/8/layout/hierarchy1"/>
    <dgm:cxn modelId="{5541EAEA-951F-4047-AC3E-BD13777E6BC1}" type="presParOf" srcId="{E20505F2-AAC4-477D-B472-4FA2A6B656BF}" destId="{44FF9029-C64A-47CD-A6CF-D094793D0164}" srcOrd="0" destOrd="0" presId="urn:microsoft.com/office/officeart/2005/8/layout/hierarchy1"/>
    <dgm:cxn modelId="{5A803339-67F2-49DE-B350-1F6E4809BE23}" type="presParOf" srcId="{E20505F2-AAC4-477D-B472-4FA2A6B656BF}" destId="{EC70A558-B321-4425-9EDA-78FBDB54E764}" srcOrd="1" destOrd="0" presId="urn:microsoft.com/office/officeart/2005/8/layout/hierarchy1"/>
    <dgm:cxn modelId="{4CC879B1-A8A4-4D7B-8318-0E7550C1F063}" type="presParOf" srcId="{C52F9457-7E78-4EC6-8AF6-0B54F4089717}" destId="{26CE5CEE-5057-437D-8C61-A36250C3E58E}" srcOrd="1" destOrd="0" presId="urn:microsoft.com/office/officeart/2005/8/layout/hierarchy1"/>
    <dgm:cxn modelId="{9112F0B8-4FDA-4083-8586-285017C8A322}" type="presParOf" srcId="{26CE5CEE-5057-437D-8C61-A36250C3E58E}" destId="{A12C44BD-DD96-42CB-B740-1B300A2FB8E4}" srcOrd="0" destOrd="0" presId="urn:microsoft.com/office/officeart/2005/8/layout/hierarchy1"/>
    <dgm:cxn modelId="{13D60D2A-40B2-4E01-AE8B-A8DD72C39E9E}" type="presParOf" srcId="{26CE5CEE-5057-437D-8C61-A36250C3E58E}" destId="{E7A85C6F-48A6-4536-849A-D290391075B9}" srcOrd="1" destOrd="0" presId="urn:microsoft.com/office/officeart/2005/8/layout/hierarchy1"/>
    <dgm:cxn modelId="{97B250AB-0175-41A1-97CC-72E46834FB51}" type="presParOf" srcId="{E7A85C6F-48A6-4536-849A-D290391075B9}" destId="{9A371B05-0FBF-43BC-9BD9-49D9D73B2BA3}" srcOrd="0" destOrd="0" presId="urn:microsoft.com/office/officeart/2005/8/layout/hierarchy1"/>
    <dgm:cxn modelId="{DB8925C1-D75E-4715-BC15-EEF1DD8EA3DD}" type="presParOf" srcId="{9A371B05-0FBF-43BC-9BD9-49D9D73B2BA3}" destId="{5A43B266-82B1-492E-A33D-82D5E26F1C61}" srcOrd="0" destOrd="0" presId="urn:microsoft.com/office/officeart/2005/8/layout/hierarchy1"/>
    <dgm:cxn modelId="{856966C8-1C61-4F9A-9BD8-08013A88D570}" type="presParOf" srcId="{9A371B05-0FBF-43BC-9BD9-49D9D73B2BA3}" destId="{6213B672-4DA5-4C11-9F08-2462DCD8C177}" srcOrd="1" destOrd="0" presId="urn:microsoft.com/office/officeart/2005/8/layout/hierarchy1"/>
    <dgm:cxn modelId="{2B8D27BA-9CAF-44D8-B9E6-8460AE4D9EA5}" type="presParOf" srcId="{E7A85C6F-48A6-4536-849A-D290391075B9}" destId="{4EE69594-548C-4AF0-800A-66C462C552BE}" srcOrd="1" destOrd="0" presId="urn:microsoft.com/office/officeart/2005/8/layout/hierarchy1"/>
    <dgm:cxn modelId="{35EB315A-B5FB-4CD7-9480-573BA77E308F}" type="presParOf" srcId="{4EE69594-548C-4AF0-800A-66C462C552BE}" destId="{1403946B-ECE5-4EF0-9873-1E253E326491}" srcOrd="0" destOrd="0" presId="urn:microsoft.com/office/officeart/2005/8/layout/hierarchy1"/>
    <dgm:cxn modelId="{CE58128F-1837-4654-BA67-7275CFE8E9D8}" type="presParOf" srcId="{4EE69594-548C-4AF0-800A-66C462C552BE}" destId="{78F53E13-2A55-47C4-9AE9-C9A49D58C81F}" srcOrd="1" destOrd="0" presId="urn:microsoft.com/office/officeart/2005/8/layout/hierarchy1"/>
    <dgm:cxn modelId="{0CF4CF6F-1758-45A6-933F-AB2E8EE299F2}" type="presParOf" srcId="{78F53E13-2A55-47C4-9AE9-C9A49D58C81F}" destId="{865E9C5D-82DF-4EC2-B87A-0ECCB92C822B}" srcOrd="0" destOrd="0" presId="urn:microsoft.com/office/officeart/2005/8/layout/hierarchy1"/>
    <dgm:cxn modelId="{AF2F17EB-E50A-4EB9-B3BB-7C3395CC21D1}" type="presParOf" srcId="{865E9C5D-82DF-4EC2-B87A-0ECCB92C822B}" destId="{283C9404-8643-4FAA-95CF-C8C5FDB43C29}" srcOrd="0" destOrd="0" presId="urn:microsoft.com/office/officeart/2005/8/layout/hierarchy1"/>
    <dgm:cxn modelId="{833F961E-914B-4A75-97D8-E23D306988CD}" type="presParOf" srcId="{865E9C5D-82DF-4EC2-B87A-0ECCB92C822B}" destId="{1AFFE6E9-AB07-44F7-B5A5-209971147969}" srcOrd="1" destOrd="0" presId="urn:microsoft.com/office/officeart/2005/8/layout/hierarchy1"/>
    <dgm:cxn modelId="{BB1F0B66-558E-4A0A-8F94-4288E5A51E77}" type="presParOf" srcId="{78F53E13-2A55-47C4-9AE9-C9A49D58C81F}" destId="{88D6351C-36D0-45E9-84CB-F6D3CA1ECEB0}" srcOrd="1" destOrd="0" presId="urn:microsoft.com/office/officeart/2005/8/layout/hierarchy1"/>
    <dgm:cxn modelId="{A186E6C5-49FD-4256-837B-228BF5B4D556}" type="presParOf" srcId="{26CE5CEE-5057-437D-8C61-A36250C3E58E}" destId="{4387BBE2-51C7-407A-803D-DA9216D4890D}" srcOrd="2" destOrd="0" presId="urn:microsoft.com/office/officeart/2005/8/layout/hierarchy1"/>
    <dgm:cxn modelId="{FB6D4157-6B03-43F5-B18A-44493DEB2916}" type="presParOf" srcId="{26CE5CEE-5057-437D-8C61-A36250C3E58E}" destId="{1BFA893F-0E72-4211-9BE3-778862756F25}" srcOrd="3" destOrd="0" presId="urn:microsoft.com/office/officeart/2005/8/layout/hierarchy1"/>
    <dgm:cxn modelId="{EB296926-BC2D-4BD7-8CF0-1C22C9026899}" type="presParOf" srcId="{1BFA893F-0E72-4211-9BE3-778862756F25}" destId="{85F5FDA7-E01C-4C9D-A07C-B24A31D19DFE}" srcOrd="0" destOrd="0" presId="urn:microsoft.com/office/officeart/2005/8/layout/hierarchy1"/>
    <dgm:cxn modelId="{7E66307A-650C-405D-AA1C-D4132B92B830}" type="presParOf" srcId="{85F5FDA7-E01C-4C9D-A07C-B24A31D19DFE}" destId="{783929CC-4041-44A6-ADF5-07443B872DA0}" srcOrd="0" destOrd="0" presId="urn:microsoft.com/office/officeart/2005/8/layout/hierarchy1"/>
    <dgm:cxn modelId="{72EA9D9F-79D2-406B-9DFE-C755F9B2543C}" type="presParOf" srcId="{85F5FDA7-E01C-4C9D-A07C-B24A31D19DFE}" destId="{1DAEACF1-816D-437E-A804-12B5023820ED}" srcOrd="1" destOrd="0" presId="urn:microsoft.com/office/officeart/2005/8/layout/hierarchy1"/>
    <dgm:cxn modelId="{B1AE4D94-4256-471C-BA1E-BC992B5EF3F0}" type="presParOf" srcId="{1BFA893F-0E72-4211-9BE3-778862756F25}" destId="{A93DCF01-ED65-4D34-A3E2-811AA7BA54A9}" srcOrd="1" destOrd="0" presId="urn:microsoft.com/office/officeart/2005/8/layout/hierarchy1"/>
    <dgm:cxn modelId="{7730B491-86E6-4D62-8E09-9621DF8ED3C8}" type="presParOf" srcId="{26CE5CEE-5057-437D-8C61-A36250C3E58E}" destId="{100AD256-EFA0-4112-96A2-1BAE40EE9481}" srcOrd="4" destOrd="0" presId="urn:microsoft.com/office/officeart/2005/8/layout/hierarchy1"/>
    <dgm:cxn modelId="{62AAD6CE-C415-4C2C-82F7-5CD5F0C95057}" type="presParOf" srcId="{26CE5CEE-5057-437D-8C61-A36250C3E58E}" destId="{7120C183-17CF-42BB-A4F7-7B372120B77B}" srcOrd="5" destOrd="0" presId="urn:microsoft.com/office/officeart/2005/8/layout/hierarchy1"/>
    <dgm:cxn modelId="{07B9824B-5641-4FD1-B3BC-535795197430}" type="presParOf" srcId="{7120C183-17CF-42BB-A4F7-7B372120B77B}" destId="{88EC3A95-7CA2-4123-BCD8-D86727B04655}" srcOrd="0" destOrd="0" presId="urn:microsoft.com/office/officeart/2005/8/layout/hierarchy1"/>
    <dgm:cxn modelId="{C61D3EF3-EDED-43CE-A4E5-1612A54BE9F4}" type="presParOf" srcId="{88EC3A95-7CA2-4123-BCD8-D86727B04655}" destId="{898E56CA-EAD9-4F37-884A-3A0B3B9F53A0}" srcOrd="0" destOrd="0" presId="urn:microsoft.com/office/officeart/2005/8/layout/hierarchy1"/>
    <dgm:cxn modelId="{1DA2B89C-D418-489D-A0F7-5815D1F2DA79}" type="presParOf" srcId="{88EC3A95-7CA2-4123-BCD8-D86727B04655}" destId="{2E593217-0365-4E73-85A8-A7D521D9D2E2}" srcOrd="1" destOrd="0" presId="urn:microsoft.com/office/officeart/2005/8/layout/hierarchy1"/>
    <dgm:cxn modelId="{9CE48F0C-4335-4550-A550-C0A3EA120883}" type="presParOf" srcId="{7120C183-17CF-42BB-A4F7-7B372120B77B}" destId="{801C1CE0-D017-4FA3-940F-CBAD30E92FCF}" srcOrd="1" destOrd="0" presId="urn:microsoft.com/office/officeart/2005/8/layout/hierarchy1"/>
    <dgm:cxn modelId="{9351EABE-F8AC-4715-B01B-759D2FE3887B}" type="presParOf" srcId="{801C1CE0-D017-4FA3-940F-CBAD30E92FCF}" destId="{0E1CCB8F-C86B-432C-9D26-BC0901912FFC}" srcOrd="0" destOrd="0" presId="urn:microsoft.com/office/officeart/2005/8/layout/hierarchy1"/>
    <dgm:cxn modelId="{12961DFE-E245-486E-9846-3AF01F5A6861}" type="presParOf" srcId="{801C1CE0-D017-4FA3-940F-CBAD30E92FCF}" destId="{84768CB6-F6CA-4865-9854-A41B96BFC807}" srcOrd="1" destOrd="0" presId="urn:microsoft.com/office/officeart/2005/8/layout/hierarchy1"/>
    <dgm:cxn modelId="{05386160-D94A-44AD-99FE-8CB5DE465097}" type="presParOf" srcId="{84768CB6-F6CA-4865-9854-A41B96BFC807}" destId="{6EAFFAB6-49DF-424A-98CF-DECAD1E8F00C}" srcOrd="0" destOrd="0" presId="urn:microsoft.com/office/officeart/2005/8/layout/hierarchy1"/>
    <dgm:cxn modelId="{AAFB0D27-3251-44B3-AABE-ACAB806E207C}" type="presParOf" srcId="{6EAFFAB6-49DF-424A-98CF-DECAD1E8F00C}" destId="{A563331C-A894-40D3-81EB-E907B5E2C712}" srcOrd="0" destOrd="0" presId="urn:microsoft.com/office/officeart/2005/8/layout/hierarchy1"/>
    <dgm:cxn modelId="{309F0C93-14B4-49CE-91B9-DB52BFD01539}" type="presParOf" srcId="{6EAFFAB6-49DF-424A-98CF-DECAD1E8F00C}" destId="{DDA1F5B2-DB0D-4810-AA5D-7D8E5464ACF2}" srcOrd="1" destOrd="0" presId="urn:microsoft.com/office/officeart/2005/8/layout/hierarchy1"/>
    <dgm:cxn modelId="{CB7C7524-C79E-41AD-A1D8-F5440435320A}" type="presParOf" srcId="{84768CB6-F6CA-4865-9854-A41B96BFC807}" destId="{35201D63-C85B-4901-8C9E-12664D5C8C8E}" srcOrd="1" destOrd="0" presId="urn:microsoft.com/office/officeart/2005/8/layout/hierarchy1"/>
    <dgm:cxn modelId="{8D07EDFF-88F2-44DD-B59C-35D6A0737F9B}" type="presParOf" srcId="{88D7E51C-9FF0-4F65-AFD3-2DDC7BFD32BD}" destId="{622E2A09-142B-4B32-A561-D0027936D356}" srcOrd="2" destOrd="0" presId="urn:microsoft.com/office/officeart/2005/8/layout/hierarchy1"/>
    <dgm:cxn modelId="{CEFB59B6-F760-4F51-90AB-B705ABA6B9B5}" type="presParOf" srcId="{88D7E51C-9FF0-4F65-AFD3-2DDC7BFD32BD}" destId="{A69E93CE-A53C-46B7-AA44-A13DF8F59380}" srcOrd="3" destOrd="0" presId="urn:microsoft.com/office/officeart/2005/8/layout/hierarchy1"/>
    <dgm:cxn modelId="{16199E4B-1C3A-46C8-BED8-05F52B94007F}" type="presParOf" srcId="{A69E93CE-A53C-46B7-AA44-A13DF8F59380}" destId="{0C64A966-6804-4752-825D-9707B50FB77D}" srcOrd="0" destOrd="0" presId="urn:microsoft.com/office/officeart/2005/8/layout/hierarchy1"/>
    <dgm:cxn modelId="{28E209B5-233F-412E-8756-C07F5171F3A5}" type="presParOf" srcId="{0C64A966-6804-4752-825D-9707B50FB77D}" destId="{8FE4CFE7-6806-4E95-8FB7-97391AF30205}" srcOrd="0" destOrd="0" presId="urn:microsoft.com/office/officeart/2005/8/layout/hierarchy1"/>
    <dgm:cxn modelId="{CD60407B-26D7-4FBD-B283-9DA28DCD6278}" type="presParOf" srcId="{0C64A966-6804-4752-825D-9707B50FB77D}" destId="{3757FE9A-DDB7-453F-A41C-06B5900C6265}" srcOrd="1" destOrd="0" presId="urn:microsoft.com/office/officeart/2005/8/layout/hierarchy1"/>
    <dgm:cxn modelId="{365F1CAA-BE85-4D60-92C3-77C7C4988DB1}" type="presParOf" srcId="{A69E93CE-A53C-46B7-AA44-A13DF8F59380}" destId="{D1E3EB20-25DB-48EB-B553-927D671CF6E5}" srcOrd="1" destOrd="0" presId="urn:microsoft.com/office/officeart/2005/8/layout/hierarchy1"/>
    <dgm:cxn modelId="{12C6FF95-4EB5-4A6F-9B0F-844AAE035A0E}" type="presParOf" srcId="{D1E3EB20-25DB-48EB-B553-927D671CF6E5}" destId="{AB8BF813-34ED-4CED-8E94-C1108E0E4A91}" srcOrd="0" destOrd="0" presId="urn:microsoft.com/office/officeart/2005/8/layout/hierarchy1"/>
    <dgm:cxn modelId="{DE5B5C23-9A69-4520-9E2C-8B316ECF7820}" type="presParOf" srcId="{D1E3EB20-25DB-48EB-B553-927D671CF6E5}" destId="{8CE071C4-CC61-411F-BBBD-47CA2FAFBE5B}" srcOrd="1" destOrd="0" presId="urn:microsoft.com/office/officeart/2005/8/layout/hierarchy1"/>
    <dgm:cxn modelId="{25200F31-E42A-4D51-A583-2F76E31B4DF6}" type="presParOf" srcId="{8CE071C4-CC61-411F-BBBD-47CA2FAFBE5B}" destId="{E9CE187D-14F4-4A41-B0F9-B359362F5B2A}" srcOrd="0" destOrd="0" presId="urn:microsoft.com/office/officeart/2005/8/layout/hierarchy1"/>
    <dgm:cxn modelId="{1CD7286F-57F2-4EC7-8887-DDA0FA44740D}" type="presParOf" srcId="{E9CE187D-14F4-4A41-B0F9-B359362F5B2A}" destId="{E4B6739B-BDF4-4E34-9C59-5AC951CF8047}" srcOrd="0" destOrd="0" presId="urn:microsoft.com/office/officeart/2005/8/layout/hierarchy1"/>
    <dgm:cxn modelId="{F6BA69EE-C890-4B88-AC17-E3400C87A56B}" type="presParOf" srcId="{E9CE187D-14F4-4A41-B0F9-B359362F5B2A}" destId="{8D545262-7107-4938-A39F-3BD239551D20}" srcOrd="1" destOrd="0" presId="urn:microsoft.com/office/officeart/2005/8/layout/hierarchy1"/>
    <dgm:cxn modelId="{F951129A-A0DF-4294-8185-E9412A3FC070}" type="presParOf" srcId="{8CE071C4-CC61-411F-BBBD-47CA2FAFBE5B}" destId="{E3C4B478-C9C3-49D2-A1A8-F73848F180B8}" srcOrd="1" destOrd="0" presId="urn:microsoft.com/office/officeart/2005/8/layout/hierarchy1"/>
    <dgm:cxn modelId="{2334508F-ECA9-4617-A1F9-FC86B0702031}" type="presParOf" srcId="{D1E3EB20-25DB-48EB-B553-927D671CF6E5}" destId="{1277BD25-4664-4D98-BB35-038A07A167DA}" srcOrd="2" destOrd="0" presId="urn:microsoft.com/office/officeart/2005/8/layout/hierarchy1"/>
    <dgm:cxn modelId="{F8271CF1-7F4C-4E70-890E-0E9CF0E252ED}" type="presParOf" srcId="{D1E3EB20-25DB-48EB-B553-927D671CF6E5}" destId="{0EDFFCE6-6632-423C-9377-258A9BCCDCD6}" srcOrd="3" destOrd="0" presId="urn:microsoft.com/office/officeart/2005/8/layout/hierarchy1"/>
    <dgm:cxn modelId="{AD5C45A7-B3F4-42CC-A92A-7148DABBF0E8}" type="presParOf" srcId="{0EDFFCE6-6632-423C-9377-258A9BCCDCD6}" destId="{45D3E946-19EA-487E-89E2-AD43D9069D69}" srcOrd="0" destOrd="0" presId="urn:microsoft.com/office/officeart/2005/8/layout/hierarchy1"/>
    <dgm:cxn modelId="{A678EE2B-AEFD-405A-9EE5-0542C484EA09}" type="presParOf" srcId="{45D3E946-19EA-487E-89E2-AD43D9069D69}" destId="{5E3F40FF-138E-4C05-9061-CF8455CFA61E}" srcOrd="0" destOrd="0" presId="urn:microsoft.com/office/officeart/2005/8/layout/hierarchy1"/>
    <dgm:cxn modelId="{CDDB500D-0164-4FEB-B010-2DE7242A3874}" type="presParOf" srcId="{45D3E946-19EA-487E-89E2-AD43D9069D69}" destId="{4FEEFDCB-D61E-487B-8047-9862226EEFC3}" srcOrd="1" destOrd="0" presId="urn:microsoft.com/office/officeart/2005/8/layout/hierarchy1"/>
    <dgm:cxn modelId="{05EA501E-AAEC-4C66-8A2F-8D243FB81DD8}" type="presParOf" srcId="{0EDFFCE6-6632-423C-9377-258A9BCCDCD6}" destId="{9056E5B3-39BE-48B0-8083-5E7F0A70D02E}" srcOrd="1" destOrd="0" presId="urn:microsoft.com/office/officeart/2005/8/layout/hierarchy1"/>
    <dgm:cxn modelId="{B3FD4853-B125-4660-91C0-AA01F6538E44}" type="presParOf" srcId="{D1E3EB20-25DB-48EB-B553-927D671CF6E5}" destId="{6AF7611A-AF28-46A6-B47E-CE69E2BB5341}" srcOrd="4" destOrd="0" presId="urn:microsoft.com/office/officeart/2005/8/layout/hierarchy1"/>
    <dgm:cxn modelId="{70C40A72-D938-4D86-A82E-87C842E3A274}" type="presParOf" srcId="{D1E3EB20-25DB-48EB-B553-927D671CF6E5}" destId="{C2EB9EE1-5D6D-4686-8A19-9E2E7E9F2A7F}" srcOrd="5" destOrd="0" presId="urn:microsoft.com/office/officeart/2005/8/layout/hierarchy1"/>
    <dgm:cxn modelId="{FA648730-163E-4032-8732-79DEC2163361}" type="presParOf" srcId="{C2EB9EE1-5D6D-4686-8A19-9E2E7E9F2A7F}" destId="{F1DFA569-E8C6-44AE-98CC-EF8BE0CAF3DE}" srcOrd="0" destOrd="0" presId="urn:microsoft.com/office/officeart/2005/8/layout/hierarchy1"/>
    <dgm:cxn modelId="{B27D4DAF-2441-4AD5-80D8-6BCDA8471710}" type="presParOf" srcId="{F1DFA569-E8C6-44AE-98CC-EF8BE0CAF3DE}" destId="{8C0F3D07-C6E9-45FA-BB74-DCE067404837}" srcOrd="0" destOrd="0" presId="urn:microsoft.com/office/officeart/2005/8/layout/hierarchy1"/>
    <dgm:cxn modelId="{75C171CA-40E1-4C71-8C29-431DF10F696B}" type="presParOf" srcId="{F1DFA569-E8C6-44AE-98CC-EF8BE0CAF3DE}" destId="{B05067EC-58AD-4887-8DEE-66DEF4048846}" srcOrd="1" destOrd="0" presId="urn:microsoft.com/office/officeart/2005/8/layout/hierarchy1"/>
    <dgm:cxn modelId="{7E400982-EFAC-45F8-B0AD-2AA27CDDC6CF}" type="presParOf" srcId="{C2EB9EE1-5D6D-4686-8A19-9E2E7E9F2A7F}" destId="{9335E51F-19ED-450B-910A-417BD90C3E9A}" srcOrd="1" destOrd="0" presId="urn:microsoft.com/office/officeart/2005/8/layout/hierarchy1"/>
    <dgm:cxn modelId="{81B45B12-827D-48C2-A674-4B4D25969D4D}" type="presParOf" srcId="{C630496A-AD0D-4222-9141-4EE14601AFE2}" destId="{BE87A0A3-1A31-41C5-93C5-53ADC1A310F6}" srcOrd="2" destOrd="0" presId="urn:microsoft.com/office/officeart/2005/8/layout/hierarchy1"/>
    <dgm:cxn modelId="{4DCF2B2C-B0CA-4788-8010-35E50366A53B}" type="presParOf" srcId="{C630496A-AD0D-4222-9141-4EE14601AFE2}" destId="{7E360FCD-3D33-406A-8A77-AD1FC25C558C}" srcOrd="3" destOrd="0" presId="urn:microsoft.com/office/officeart/2005/8/layout/hierarchy1"/>
    <dgm:cxn modelId="{440B7207-E60A-425A-AB58-8202EADEFB56}" type="presParOf" srcId="{7E360FCD-3D33-406A-8A77-AD1FC25C558C}" destId="{3627FA2A-830F-4B26-8C4E-6EB7094FADDA}" srcOrd="0" destOrd="0" presId="urn:microsoft.com/office/officeart/2005/8/layout/hierarchy1"/>
    <dgm:cxn modelId="{8207A87E-2D37-4CF1-9981-F846FFA938EB}" type="presParOf" srcId="{3627FA2A-830F-4B26-8C4E-6EB7094FADDA}" destId="{9AA026EA-0A90-4164-93CD-B736055F168D}" srcOrd="0" destOrd="0" presId="urn:microsoft.com/office/officeart/2005/8/layout/hierarchy1"/>
    <dgm:cxn modelId="{986819A1-399B-4D5F-89BD-4BD01FFE7501}" type="presParOf" srcId="{3627FA2A-830F-4B26-8C4E-6EB7094FADDA}" destId="{68DA5BBC-D09C-44B6-A295-83CCA5AF8097}" srcOrd="1" destOrd="0" presId="urn:microsoft.com/office/officeart/2005/8/layout/hierarchy1"/>
    <dgm:cxn modelId="{ED6BC611-C566-482F-8437-6C143B235A0A}" type="presParOf" srcId="{7E360FCD-3D33-406A-8A77-AD1FC25C558C}" destId="{6AD56340-35CC-41C0-9BFC-E163BE75C13C}" srcOrd="1" destOrd="0" presId="urn:microsoft.com/office/officeart/2005/8/layout/hierarchy1"/>
    <dgm:cxn modelId="{6618EF91-9304-4DDB-BBF3-126B04655521}" type="presParOf" srcId="{6AD56340-35CC-41C0-9BFC-E163BE75C13C}" destId="{54BF3E25-0E65-47F4-B411-F99DEBEFD66E}" srcOrd="0" destOrd="0" presId="urn:microsoft.com/office/officeart/2005/8/layout/hierarchy1"/>
    <dgm:cxn modelId="{B2317899-1077-4555-B3BD-C58CF7470D5F}" type="presParOf" srcId="{6AD56340-35CC-41C0-9BFC-E163BE75C13C}" destId="{781074B1-B2F2-43D3-B4B2-549CB87C77DA}" srcOrd="1" destOrd="0" presId="urn:microsoft.com/office/officeart/2005/8/layout/hierarchy1"/>
    <dgm:cxn modelId="{EDA81E00-2C90-4498-830F-DC84F175E655}" type="presParOf" srcId="{781074B1-B2F2-43D3-B4B2-549CB87C77DA}" destId="{8A7FFF04-B869-4F76-B682-2FFA9AF12B4D}" srcOrd="0" destOrd="0" presId="urn:microsoft.com/office/officeart/2005/8/layout/hierarchy1"/>
    <dgm:cxn modelId="{34FC510A-1FB9-4072-B1A6-10DB5E2DABC9}" type="presParOf" srcId="{8A7FFF04-B869-4F76-B682-2FFA9AF12B4D}" destId="{C97C179F-069C-4F1A-988A-A14740F5552C}" srcOrd="0" destOrd="0" presId="urn:microsoft.com/office/officeart/2005/8/layout/hierarchy1"/>
    <dgm:cxn modelId="{477D94C0-5BFB-4F71-BB95-163FED5A4214}" type="presParOf" srcId="{8A7FFF04-B869-4F76-B682-2FFA9AF12B4D}" destId="{60FF8059-57D8-4612-A691-4D7FAFBF77D7}" srcOrd="1" destOrd="0" presId="urn:microsoft.com/office/officeart/2005/8/layout/hierarchy1"/>
    <dgm:cxn modelId="{E26B6ACB-940B-45BE-BE83-890E081FC1A9}" type="presParOf" srcId="{781074B1-B2F2-43D3-B4B2-549CB87C77DA}" destId="{C15F4F95-4B7A-4679-90D1-9C2635872B68}" srcOrd="1" destOrd="0" presId="urn:microsoft.com/office/officeart/2005/8/layout/hierarchy1"/>
    <dgm:cxn modelId="{E47FA049-480E-40A2-91CE-F536D6D568B7}" type="presParOf" srcId="{C15F4F95-4B7A-4679-90D1-9C2635872B68}" destId="{B583BE33-FA14-4D29-8A70-6D051E682664}" srcOrd="0" destOrd="0" presId="urn:microsoft.com/office/officeart/2005/8/layout/hierarchy1"/>
    <dgm:cxn modelId="{78EA8E9B-660A-47F0-AEBF-1125AE33E924}" type="presParOf" srcId="{C15F4F95-4B7A-4679-90D1-9C2635872B68}" destId="{5F436EBA-C4C2-4572-9EC2-1AED111572B2}" srcOrd="1" destOrd="0" presId="urn:microsoft.com/office/officeart/2005/8/layout/hierarchy1"/>
    <dgm:cxn modelId="{9F7AB9F3-ABF1-40E9-BC6A-D96D66AA93F3}" type="presParOf" srcId="{5F436EBA-C4C2-4572-9EC2-1AED111572B2}" destId="{7EEA8DCA-B187-4F6E-BF6F-E0320EC5293E}" srcOrd="0" destOrd="0" presId="urn:microsoft.com/office/officeart/2005/8/layout/hierarchy1"/>
    <dgm:cxn modelId="{58586460-D9D9-4637-8F6E-794B08074CD5}" type="presParOf" srcId="{7EEA8DCA-B187-4F6E-BF6F-E0320EC5293E}" destId="{A26B5403-C1B7-45B2-A1C4-C0ED1D8707A0}" srcOrd="0" destOrd="0" presId="urn:microsoft.com/office/officeart/2005/8/layout/hierarchy1"/>
    <dgm:cxn modelId="{66C95AC0-51F2-4C18-A0BE-0C5E74811B45}" type="presParOf" srcId="{7EEA8DCA-B187-4F6E-BF6F-E0320EC5293E}" destId="{B8EB2704-B98E-46E7-BF04-2D69813CB359}" srcOrd="1" destOrd="0" presId="urn:microsoft.com/office/officeart/2005/8/layout/hierarchy1"/>
    <dgm:cxn modelId="{64C3CE41-1EC6-4DEF-BD57-974792BD9643}" type="presParOf" srcId="{5F436EBA-C4C2-4572-9EC2-1AED111572B2}" destId="{49E63426-E7FC-4ECF-8EA7-5D7E2C6F67DC}" srcOrd="1" destOrd="0" presId="urn:microsoft.com/office/officeart/2005/8/layout/hierarchy1"/>
    <dgm:cxn modelId="{D9D26A97-3B1C-4E00-8283-60851CD2A7CE}" type="presParOf" srcId="{6AD56340-35CC-41C0-9BFC-E163BE75C13C}" destId="{C6393249-50C2-4D9A-92E9-47761A2B9106}" srcOrd="2" destOrd="0" presId="urn:microsoft.com/office/officeart/2005/8/layout/hierarchy1"/>
    <dgm:cxn modelId="{D447AB4F-1A3B-4180-BA68-8C42946F5451}" type="presParOf" srcId="{6AD56340-35CC-41C0-9BFC-E163BE75C13C}" destId="{4DBB5D84-BD90-44D5-8C68-29918CF7197D}" srcOrd="3" destOrd="0" presId="urn:microsoft.com/office/officeart/2005/8/layout/hierarchy1"/>
    <dgm:cxn modelId="{39ADA605-1359-4553-B53A-A57C55C47D4A}" type="presParOf" srcId="{4DBB5D84-BD90-44D5-8C68-29918CF7197D}" destId="{63ED3FD5-861C-4BE6-95C6-BACA803B92BC}" srcOrd="0" destOrd="0" presId="urn:microsoft.com/office/officeart/2005/8/layout/hierarchy1"/>
    <dgm:cxn modelId="{57372BD6-3D63-4A91-944B-057946F54C43}" type="presParOf" srcId="{63ED3FD5-861C-4BE6-95C6-BACA803B92BC}" destId="{4852C3E5-37B6-41BD-B9A0-722483BD10C8}" srcOrd="0" destOrd="0" presId="urn:microsoft.com/office/officeart/2005/8/layout/hierarchy1"/>
    <dgm:cxn modelId="{D5BDB0A4-0566-4E0D-97BC-D44F847CA9BD}" type="presParOf" srcId="{63ED3FD5-861C-4BE6-95C6-BACA803B92BC}" destId="{C5A68118-A45C-4F7F-B562-1FF5C1EB78EC}" srcOrd="1" destOrd="0" presId="urn:microsoft.com/office/officeart/2005/8/layout/hierarchy1"/>
    <dgm:cxn modelId="{AE920092-2177-4AA6-B2E2-DBB0098D4D9C}" type="presParOf" srcId="{4DBB5D84-BD90-44D5-8C68-29918CF7197D}" destId="{14EAEC6D-6A69-42D4-9CDB-A8D78348F735}" srcOrd="1" destOrd="0" presId="urn:microsoft.com/office/officeart/2005/8/layout/hierarchy1"/>
    <dgm:cxn modelId="{D2A06B34-77FF-4D91-8ED4-00EC4E9D7221}" type="presParOf" srcId="{14EAEC6D-6A69-42D4-9CDB-A8D78348F735}" destId="{9231E29C-2962-4718-8A4A-9C4BC77C18B3}" srcOrd="0" destOrd="0" presId="urn:microsoft.com/office/officeart/2005/8/layout/hierarchy1"/>
    <dgm:cxn modelId="{9F1B9834-53FF-4F21-A94D-996E90DDBC08}" type="presParOf" srcId="{14EAEC6D-6A69-42D4-9CDB-A8D78348F735}" destId="{2ABCFED2-EF55-426B-8749-8FEFABF1D42A}" srcOrd="1" destOrd="0" presId="urn:microsoft.com/office/officeart/2005/8/layout/hierarchy1"/>
    <dgm:cxn modelId="{6B2A1C82-89D6-4B0A-AFB4-6AB94E230369}" type="presParOf" srcId="{2ABCFED2-EF55-426B-8749-8FEFABF1D42A}" destId="{20759D34-E1FD-4DEA-9053-2870A4C4C5BF}" srcOrd="0" destOrd="0" presId="urn:microsoft.com/office/officeart/2005/8/layout/hierarchy1"/>
    <dgm:cxn modelId="{54775F8F-D257-412D-BA32-51E74C73A475}" type="presParOf" srcId="{20759D34-E1FD-4DEA-9053-2870A4C4C5BF}" destId="{05CF5AD4-E58A-42E8-9C32-E6D329ACD558}" srcOrd="0" destOrd="0" presId="urn:microsoft.com/office/officeart/2005/8/layout/hierarchy1"/>
    <dgm:cxn modelId="{1C73E24D-7FFB-4CB6-AF05-703C1E379D2D}" type="presParOf" srcId="{20759D34-E1FD-4DEA-9053-2870A4C4C5BF}" destId="{5C969BE4-0147-402E-BC4C-0A81FBFD29FD}" srcOrd="1" destOrd="0" presId="urn:microsoft.com/office/officeart/2005/8/layout/hierarchy1"/>
    <dgm:cxn modelId="{2BC7B336-B2D3-4C0C-B917-A2D910E97775}" type="presParOf" srcId="{2ABCFED2-EF55-426B-8749-8FEFABF1D42A}" destId="{F224B8CF-2E18-4778-8622-9130A607F24C}" srcOrd="1" destOrd="0" presId="urn:microsoft.com/office/officeart/2005/8/layout/hierarchy1"/>
    <dgm:cxn modelId="{8B267B66-8749-48ED-A158-F30F9A8C4926}" type="presParOf" srcId="{14EAEC6D-6A69-42D4-9CDB-A8D78348F735}" destId="{F47BBC8B-81B9-469B-8B8A-CFC2E8F2C5C2}" srcOrd="2" destOrd="0" presId="urn:microsoft.com/office/officeart/2005/8/layout/hierarchy1"/>
    <dgm:cxn modelId="{F39ED06E-7F9F-44EE-8050-3CF8931566C8}" type="presParOf" srcId="{14EAEC6D-6A69-42D4-9CDB-A8D78348F735}" destId="{2B5361DA-2C7B-495D-AB9F-E8CDF73A5A61}" srcOrd="3" destOrd="0" presId="urn:microsoft.com/office/officeart/2005/8/layout/hierarchy1"/>
    <dgm:cxn modelId="{E84069BA-1C55-42BB-95D8-1B02CB3BD89C}" type="presParOf" srcId="{2B5361DA-2C7B-495D-AB9F-E8CDF73A5A61}" destId="{3E66F889-E539-42C9-97A3-B941F90C0775}" srcOrd="0" destOrd="0" presId="urn:microsoft.com/office/officeart/2005/8/layout/hierarchy1"/>
    <dgm:cxn modelId="{D9495AB5-A013-4515-ACE7-6EEA6B7A85D1}" type="presParOf" srcId="{3E66F889-E539-42C9-97A3-B941F90C0775}" destId="{73801ABF-4EC1-48F3-93EE-D6D17E1FD389}" srcOrd="0" destOrd="0" presId="urn:microsoft.com/office/officeart/2005/8/layout/hierarchy1"/>
    <dgm:cxn modelId="{5C7136CB-6BDE-41B9-AE7A-10364F4C10C8}" type="presParOf" srcId="{3E66F889-E539-42C9-97A3-B941F90C0775}" destId="{CDFC1D06-D1A3-49AA-A315-17EDDC9FD93D}" srcOrd="1" destOrd="0" presId="urn:microsoft.com/office/officeart/2005/8/layout/hierarchy1"/>
    <dgm:cxn modelId="{23E25189-D3AC-4850-A8B6-B5CC0BBA8E17}" type="presParOf" srcId="{2B5361DA-2C7B-495D-AB9F-E8CDF73A5A61}" destId="{58D17DBB-4D82-4795-8F47-AC5A846D421C}" srcOrd="1" destOrd="0" presId="urn:microsoft.com/office/officeart/2005/8/layout/hierarchy1"/>
    <dgm:cxn modelId="{9AF450E3-F119-4431-BA34-B0259A096D41}" type="presParOf" srcId="{14EAEC6D-6A69-42D4-9CDB-A8D78348F735}" destId="{AD411482-011A-4F69-870D-5DBE54378FD2}" srcOrd="4" destOrd="0" presId="urn:microsoft.com/office/officeart/2005/8/layout/hierarchy1"/>
    <dgm:cxn modelId="{6807510C-BD32-4748-B734-D399AEA5732B}" type="presParOf" srcId="{14EAEC6D-6A69-42D4-9CDB-A8D78348F735}" destId="{E6901381-A174-4C41-90EC-E553EB010874}" srcOrd="5" destOrd="0" presId="urn:microsoft.com/office/officeart/2005/8/layout/hierarchy1"/>
    <dgm:cxn modelId="{6222CB6A-E666-4ED4-A93F-67AD3444F703}" type="presParOf" srcId="{E6901381-A174-4C41-90EC-E553EB010874}" destId="{D9BD4AE4-5851-411E-9A47-D338E9823483}" srcOrd="0" destOrd="0" presId="urn:microsoft.com/office/officeart/2005/8/layout/hierarchy1"/>
    <dgm:cxn modelId="{201A5B5A-C5E0-4E9D-A863-B8FAB3D4CCED}" type="presParOf" srcId="{D9BD4AE4-5851-411E-9A47-D338E9823483}" destId="{A47D9E0C-1D85-4FC7-A36B-9CF09FFCB108}" srcOrd="0" destOrd="0" presId="urn:microsoft.com/office/officeart/2005/8/layout/hierarchy1"/>
    <dgm:cxn modelId="{E3E5C065-194C-4683-B1F2-3227DFFF35BF}" type="presParOf" srcId="{D9BD4AE4-5851-411E-9A47-D338E9823483}" destId="{C42054F7-4094-4CF6-9114-D4CBBF66577F}" srcOrd="1" destOrd="0" presId="urn:microsoft.com/office/officeart/2005/8/layout/hierarchy1"/>
    <dgm:cxn modelId="{C475A189-5E08-4864-AD92-C6D2C7B4311D}" type="presParOf" srcId="{E6901381-A174-4C41-90EC-E553EB010874}" destId="{9278E28F-3406-4A2E-8AAB-2F60769ABA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3C843C-1D36-4A73-94E0-AC2862123B4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185A381-5FD5-459D-A5D9-42279225F453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tr-TR" b="1" dirty="0"/>
            <a:t>Sulu İshal</a:t>
          </a:r>
          <a:endParaRPr lang="tr-TR" dirty="0"/>
        </a:p>
      </dgm:t>
    </dgm:pt>
    <dgm:pt modelId="{A53190B4-DD48-4549-80B0-1BEC3BB2E398}" type="parTrans" cxnId="{24982BE4-E354-42A7-BC2D-FEB05C241B10}">
      <dgm:prSet/>
      <dgm:spPr/>
      <dgm:t>
        <a:bodyPr/>
        <a:lstStyle/>
        <a:p>
          <a:endParaRPr lang="tr-TR"/>
        </a:p>
      </dgm:t>
    </dgm:pt>
    <dgm:pt modelId="{4DD3CE8A-6F43-4DF5-98E5-A469A4C79300}" type="sibTrans" cxnId="{24982BE4-E354-42A7-BC2D-FEB05C241B10}">
      <dgm:prSet/>
      <dgm:spPr/>
      <dgm:t>
        <a:bodyPr/>
        <a:lstStyle/>
        <a:p>
          <a:endParaRPr lang="tr-TR"/>
        </a:p>
      </dgm:t>
    </dgm:pt>
    <dgm:pt modelId="{D2416165-50A1-4B84-A1C1-1BC4F37DC581}">
      <dgm:prSet phldrT="[Metin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r-TR" b="1" dirty="0" err="1"/>
            <a:t>Fonsiyonel</a:t>
          </a:r>
          <a:r>
            <a:rPr lang="tr-TR" b="1" dirty="0"/>
            <a:t> bozukluklar</a:t>
          </a:r>
          <a:endParaRPr lang="tr-TR" dirty="0"/>
        </a:p>
      </dgm:t>
    </dgm:pt>
    <dgm:pt modelId="{18FEAA75-934B-4590-A570-AD62DFB9658D}" type="parTrans" cxnId="{2167497B-F6BF-4D39-99D9-EF9801D1848A}">
      <dgm:prSet/>
      <dgm:spPr/>
      <dgm:t>
        <a:bodyPr/>
        <a:lstStyle/>
        <a:p>
          <a:endParaRPr lang="tr-TR"/>
        </a:p>
      </dgm:t>
    </dgm:pt>
    <dgm:pt modelId="{69153FD8-3B5C-4E37-BEA7-2471A3E746C0}" type="sibTrans" cxnId="{2167497B-F6BF-4D39-99D9-EF9801D1848A}">
      <dgm:prSet/>
      <dgm:spPr/>
      <dgm:t>
        <a:bodyPr/>
        <a:lstStyle/>
        <a:p>
          <a:endParaRPr lang="tr-TR"/>
        </a:p>
      </dgm:t>
    </dgm:pt>
    <dgm:pt modelId="{53B17517-018F-4A84-A0DF-1CDEDC0E2DF2}">
      <dgm:prSet phldrT="[Metin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tr-TR" b="1" dirty="0" err="1"/>
            <a:t>Sekretuar</a:t>
          </a:r>
          <a:r>
            <a:rPr lang="tr-TR" b="1" dirty="0"/>
            <a:t> bozukluklar</a:t>
          </a:r>
          <a:endParaRPr lang="tr-TR" dirty="0"/>
        </a:p>
      </dgm:t>
    </dgm:pt>
    <dgm:pt modelId="{1C953A46-96DC-4535-81C6-6EAB2B37CF16}" type="parTrans" cxnId="{2FA040EE-DD49-46AD-89B4-8091429512F8}">
      <dgm:prSet/>
      <dgm:spPr/>
      <dgm:t>
        <a:bodyPr/>
        <a:lstStyle/>
        <a:p>
          <a:endParaRPr lang="tr-TR"/>
        </a:p>
      </dgm:t>
    </dgm:pt>
    <dgm:pt modelId="{967A2DAB-1383-4BEA-B497-F694A68C3E64}" type="sibTrans" cxnId="{2FA040EE-DD49-46AD-89B4-8091429512F8}">
      <dgm:prSet/>
      <dgm:spPr/>
      <dgm:t>
        <a:bodyPr/>
        <a:lstStyle/>
        <a:p>
          <a:endParaRPr lang="tr-TR"/>
        </a:p>
      </dgm:t>
    </dgm:pt>
    <dgm:pt modelId="{2D15CAA9-9D71-4AE4-B41F-1A104C917300}">
      <dgm:prSet phldrT="[Metin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b="1" i="0" dirty="0">
              <a:solidFill>
                <a:schemeClr val="bg1"/>
              </a:solidFill>
              <a:effectLst/>
            </a:rPr>
            <a:t>Yağlı </a:t>
          </a:r>
          <a:r>
            <a:rPr lang="tr-TR" b="1" dirty="0"/>
            <a:t>İshal</a:t>
          </a:r>
          <a:endParaRPr lang="tr-TR" dirty="0">
            <a:solidFill>
              <a:schemeClr val="bg1"/>
            </a:solidFill>
          </a:endParaRPr>
        </a:p>
      </dgm:t>
    </dgm:pt>
    <dgm:pt modelId="{7DC18F8E-A742-431B-857D-84E66A11A668}" type="parTrans" cxnId="{E590AA58-6B5A-4AE9-95F7-FC464C2E8E6B}">
      <dgm:prSet/>
      <dgm:spPr/>
      <dgm:t>
        <a:bodyPr/>
        <a:lstStyle/>
        <a:p>
          <a:endParaRPr lang="tr-TR"/>
        </a:p>
      </dgm:t>
    </dgm:pt>
    <dgm:pt modelId="{336AB597-D2B4-491B-AFDD-3CCEA1562713}" type="sibTrans" cxnId="{E590AA58-6B5A-4AE9-95F7-FC464C2E8E6B}">
      <dgm:prSet/>
      <dgm:spPr/>
      <dgm:t>
        <a:bodyPr/>
        <a:lstStyle/>
        <a:p>
          <a:endParaRPr lang="tr-TR"/>
        </a:p>
      </dgm:t>
    </dgm:pt>
    <dgm:pt modelId="{B59E2646-78F4-4FAC-9419-12EEBCE63D07}">
      <dgm:prSet phldrT="[Metin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r-TR" b="1" i="0" dirty="0" err="1">
              <a:solidFill>
                <a:srgbClr val="09142A"/>
              </a:solidFill>
              <a:effectLst/>
            </a:rPr>
            <a:t>Malabsorbtif</a:t>
          </a:r>
          <a:r>
            <a:rPr lang="tr-TR" b="1" i="0" dirty="0">
              <a:solidFill>
                <a:srgbClr val="09142A"/>
              </a:solidFill>
              <a:effectLst/>
            </a:rPr>
            <a:t> bozukluklar</a:t>
          </a:r>
          <a:endParaRPr lang="tr-TR" dirty="0"/>
        </a:p>
      </dgm:t>
    </dgm:pt>
    <dgm:pt modelId="{58290FEF-1E96-46E0-AC17-5077F611B190}" type="parTrans" cxnId="{3E2B8D6C-7332-4047-94A6-FB10DBD5B4C5}">
      <dgm:prSet/>
      <dgm:spPr/>
      <dgm:t>
        <a:bodyPr/>
        <a:lstStyle/>
        <a:p>
          <a:endParaRPr lang="tr-TR"/>
        </a:p>
      </dgm:t>
    </dgm:pt>
    <dgm:pt modelId="{A5791FEA-432B-49D2-BB6E-0CD610710F5D}" type="sibTrans" cxnId="{3E2B8D6C-7332-4047-94A6-FB10DBD5B4C5}">
      <dgm:prSet/>
      <dgm:spPr/>
      <dgm:t>
        <a:bodyPr/>
        <a:lstStyle/>
        <a:p>
          <a:endParaRPr lang="tr-TR"/>
        </a:p>
      </dgm:t>
    </dgm:pt>
    <dgm:pt modelId="{3A4F2468-35AE-4615-95C5-53C413E5AA70}">
      <dgm:prSet phldrT="[Metin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tr-TR" b="1" i="0" dirty="0">
              <a:solidFill>
                <a:srgbClr val="09142A"/>
              </a:solidFill>
              <a:effectLst/>
            </a:rPr>
            <a:t>Sindirim bozuklukları</a:t>
          </a:r>
          <a:endParaRPr lang="tr-TR" dirty="0"/>
        </a:p>
      </dgm:t>
    </dgm:pt>
    <dgm:pt modelId="{AF955F28-D7B7-40DE-9A35-215081AEFCA2}" type="parTrans" cxnId="{D0F6C88B-DA1E-4BA8-BFF2-7865A66478B1}">
      <dgm:prSet/>
      <dgm:spPr/>
      <dgm:t>
        <a:bodyPr/>
        <a:lstStyle/>
        <a:p>
          <a:endParaRPr lang="tr-TR"/>
        </a:p>
      </dgm:t>
    </dgm:pt>
    <dgm:pt modelId="{A241131A-90B0-4570-8664-CB875966F534}" type="sibTrans" cxnId="{D0F6C88B-DA1E-4BA8-BFF2-7865A66478B1}">
      <dgm:prSet/>
      <dgm:spPr/>
      <dgm:t>
        <a:bodyPr/>
        <a:lstStyle/>
        <a:p>
          <a:endParaRPr lang="tr-TR"/>
        </a:p>
      </dgm:t>
    </dgm:pt>
    <dgm:pt modelId="{A79D52F7-19E3-43C5-90FA-B2CF0AD0DADF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b="1" dirty="0" err="1">
              <a:solidFill>
                <a:schemeClr val="bg1"/>
              </a:solidFill>
            </a:rPr>
            <a:t>İnflamatuar</a:t>
          </a:r>
          <a:r>
            <a:rPr lang="tr-TR" b="1" dirty="0">
              <a:solidFill>
                <a:schemeClr val="bg1"/>
              </a:solidFill>
            </a:rPr>
            <a:t> </a:t>
          </a:r>
          <a:r>
            <a:rPr lang="tr-TR" b="1" dirty="0"/>
            <a:t>İshal</a:t>
          </a:r>
          <a:endParaRPr lang="tr-TR" dirty="0">
            <a:solidFill>
              <a:schemeClr val="bg1"/>
            </a:solidFill>
          </a:endParaRPr>
        </a:p>
      </dgm:t>
    </dgm:pt>
    <dgm:pt modelId="{FB004236-13B6-4DC1-BAC7-B9B8822E73C8}" type="parTrans" cxnId="{0097A297-EABD-4128-A165-1142FE4499D1}">
      <dgm:prSet/>
      <dgm:spPr/>
      <dgm:t>
        <a:bodyPr/>
        <a:lstStyle/>
        <a:p>
          <a:endParaRPr lang="tr-TR"/>
        </a:p>
      </dgm:t>
    </dgm:pt>
    <dgm:pt modelId="{C26C0B67-58B9-4715-BF67-6F34DC916CCF}" type="sibTrans" cxnId="{0097A297-EABD-4128-A165-1142FE4499D1}">
      <dgm:prSet/>
      <dgm:spPr/>
      <dgm:t>
        <a:bodyPr/>
        <a:lstStyle/>
        <a:p>
          <a:endParaRPr lang="tr-TR"/>
        </a:p>
      </dgm:t>
    </dgm:pt>
    <dgm:pt modelId="{53959F1A-91EC-4F39-AE82-C645BBFCE1BD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r-TR" b="1" i="0" dirty="0" err="1">
              <a:solidFill>
                <a:srgbClr val="09142A"/>
              </a:solidFill>
              <a:effectLst/>
            </a:rPr>
            <a:t>Ozmotik</a:t>
          </a:r>
          <a:r>
            <a:rPr lang="tr-TR" b="1" i="0" dirty="0">
              <a:solidFill>
                <a:srgbClr val="09142A"/>
              </a:solidFill>
              <a:effectLst/>
            </a:rPr>
            <a:t> bozukluklar</a:t>
          </a:r>
        </a:p>
      </dgm:t>
    </dgm:pt>
    <dgm:pt modelId="{B034CA41-261F-44CC-84C8-8393F5DD5C7A}" type="parTrans" cxnId="{85DCDEC6-BFB3-4A51-909D-E85BED49A79A}">
      <dgm:prSet/>
      <dgm:spPr/>
      <dgm:t>
        <a:bodyPr/>
        <a:lstStyle/>
        <a:p>
          <a:endParaRPr lang="tr-TR"/>
        </a:p>
      </dgm:t>
    </dgm:pt>
    <dgm:pt modelId="{9D32FF32-9052-44B2-9574-6795B1F16206}" type="sibTrans" cxnId="{85DCDEC6-BFB3-4A51-909D-E85BED49A79A}">
      <dgm:prSet/>
      <dgm:spPr/>
      <dgm:t>
        <a:bodyPr/>
        <a:lstStyle/>
        <a:p>
          <a:endParaRPr lang="tr-TR"/>
        </a:p>
      </dgm:t>
    </dgm:pt>
    <dgm:pt modelId="{A85CB927-3BB9-4C00-B630-844367C3330A}" type="pres">
      <dgm:prSet presAssocID="{713C843C-1D36-4A73-94E0-AC2862123B4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FAE8F3C-9FE5-49F4-AE47-7A76F1A61B83}" type="pres">
      <dgm:prSet presAssocID="{7185A381-5FD5-459D-A5D9-42279225F453}" presName="root" presStyleCnt="0"/>
      <dgm:spPr/>
    </dgm:pt>
    <dgm:pt modelId="{0FBC57E7-71D9-4FFA-A0C7-F8097ADC9377}" type="pres">
      <dgm:prSet presAssocID="{7185A381-5FD5-459D-A5D9-42279225F453}" presName="rootComposite" presStyleCnt="0"/>
      <dgm:spPr/>
    </dgm:pt>
    <dgm:pt modelId="{4CCE3829-F46C-4A61-B878-C9FA691B2A83}" type="pres">
      <dgm:prSet presAssocID="{7185A381-5FD5-459D-A5D9-42279225F453}" presName="rootText" presStyleLbl="node1" presStyleIdx="0" presStyleCnt="3"/>
      <dgm:spPr/>
      <dgm:t>
        <a:bodyPr/>
        <a:lstStyle/>
        <a:p>
          <a:endParaRPr lang="tr-TR"/>
        </a:p>
      </dgm:t>
    </dgm:pt>
    <dgm:pt modelId="{09EB2C15-F17C-4E9A-ABB4-8CDBF21C2854}" type="pres">
      <dgm:prSet presAssocID="{7185A381-5FD5-459D-A5D9-42279225F453}" presName="rootConnector" presStyleLbl="node1" presStyleIdx="0" presStyleCnt="3"/>
      <dgm:spPr/>
      <dgm:t>
        <a:bodyPr/>
        <a:lstStyle/>
        <a:p>
          <a:endParaRPr lang="tr-TR"/>
        </a:p>
      </dgm:t>
    </dgm:pt>
    <dgm:pt modelId="{6AF6DA9F-E611-4036-978B-2D0F1DD73C9C}" type="pres">
      <dgm:prSet presAssocID="{7185A381-5FD5-459D-A5D9-42279225F453}" presName="childShape" presStyleCnt="0"/>
      <dgm:spPr/>
    </dgm:pt>
    <dgm:pt modelId="{1636112A-7589-4FF7-9A38-651C516C7AA0}" type="pres">
      <dgm:prSet presAssocID="{18FEAA75-934B-4590-A570-AD62DFB9658D}" presName="Name13" presStyleLbl="parChTrans1D2" presStyleIdx="0" presStyleCnt="5"/>
      <dgm:spPr/>
      <dgm:t>
        <a:bodyPr/>
        <a:lstStyle/>
        <a:p>
          <a:endParaRPr lang="tr-TR"/>
        </a:p>
      </dgm:t>
    </dgm:pt>
    <dgm:pt modelId="{D4B13604-2FE1-4A66-94F9-2779DA84098D}" type="pres">
      <dgm:prSet presAssocID="{D2416165-50A1-4B84-A1C1-1BC4F37DC581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FE96A3-9579-4309-93D9-745A802415C7}" type="pres">
      <dgm:prSet presAssocID="{1C953A46-96DC-4535-81C6-6EAB2B37CF16}" presName="Name13" presStyleLbl="parChTrans1D2" presStyleIdx="1" presStyleCnt="5"/>
      <dgm:spPr/>
      <dgm:t>
        <a:bodyPr/>
        <a:lstStyle/>
        <a:p>
          <a:endParaRPr lang="tr-TR"/>
        </a:p>
      </dgm:t>
    </dgm:pt>
    <dgm:pt modelId="{27311D35-2404-4BCE-BBE2-70CD8463BCB5}" type="pres">
      <dgm:prSet presAssocID="{53B17517-018F-4A84-A0DF-1CDEDC0E2DF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CFFB91-86EC-4032-BA36-90F67BB58041}" type="pres">
      <dgm:prSet presAssocID="{B034CA41-261F-44CC-84C8-8393F5DD5C7A}" presName="Name13" presStyleLbl="parChTrans1D2" presStyleIdx="2" presStyleCnt="5"/>
      <dgm:spPr/>
      <dgm:t>
        <a:bodyPr/>
        <a:lstStyle/>
        <a:p>
          <a:endParaRPr lang="tr-TR"/>
        </a:p>
      </dgm:t>
    </dgm:pt>
    <dgm:pt modelId="{192B7B7E-BC48-4A81-BC4D-1E8365A1B352}" type="pres">
      <dgm:prSet presAssocID="{53959F1A-91EC-4F39-AE82-C645BBFCE1BD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E8062F-D7AC-4F7E-A108-42EC83865082}" type="pres">
      <dgm:prSet presAssocID="{2D15CAA9-9D71-4AE4-B41F-1A104C917300}" presName="root" presStyleCnt="0"/>
      <dgm:spPr/>
    </dgm:pt>
    <dgm:pt modelId="{ACACEB30-23FE-488F-B916-205E67E364C5}" type="pres">
      <dgm:prSet presAssocID="{2D15CAA9-9D71-4AE4-B41F-1A104C917300}" presName="rootComposite" presStyleCnt="0"/>
      <dgm:spPr/>
    </dgm:pt>
    <dgm:pt modelId="{AE96D9A6-8461-47C6-A0C0-F74A9A9DD356}" type="pres">
      <dgm:prSet presAssocID="{2D15CAA9-9D71-4AE4-B41F-1A104C917300}" presName="rootText" presStyleLbl="node1" presStyleIdx="1" presStyleCnt="3"/>
      <dgm:spPr/>
      <dgm:t>
        <a:bodyPr/>
        <a:lstStyle/>
        <a:p>
          <a:endParaRPr lang="tr-TR"/>
        </a:p>
      </dgm:t>
    </dgm:pt>
    <dgm:pt modelId="{BD6E2A60-B2ED-48B3-99BC-F265692CE6EB}" type="pres">
      <dgm:prSet presAssocID="{2D15CAA9-9D71-4AE4-B41F-1A104C917300}" presName="rootConnector" presStyleLbl="node1" presStyleIdx="1" presStyleCnt="3"/>
      <dgm:spPr/>
      <dgm:t>
        <a:bodyPr/>
        <a:lstStyle/>
        <a:p>
          <a:endParaRPr lang="tr-TR"/>
        </a:p>
      </dgm:t>
    </dgm:pt>
    <dgm:pt modelId="{E3E2AC4D-D82B-49D0-8E0E-81DC3C2B8F79}" type="pres">
      <dgm:prSet presAssocID="{2D15CAA9-9D71-4AE4-B41F-1A104C917300}" presName="childShape" presStyleCnt="0"/>
      <dgm:spPr/>
    </dgm:pt>
    <dgm:pt modelId="{0A61EDD0-1BD9-4004-AFF0-19B8DB25B831}" type="pres">
      <dgm:prSet presAssocID="{58290FEF-1E96-46E0-AC17-5077F611B190}" presName="Name13" presStyleLbl="parChTrans1D2" presStyleIdx="3" presStyleCnt="5"/>
      <dgm:spPr/>
      <dgm:t>
        <a:bodyPr/>
        <a:lstStyle/>
        <a:p>
          <a:endParaRPr lang="tr-TR"/>
        </a:p>
      </dgm:t>
    </dgm:pt>
    <dgm:pt modelId="{DDF6EB8A-5F89-4895-8462-339BAD9A4CAB}" type="pres">
      <dgm:prSet presAssocID="{B59E2646-78F4-4FAC-9419-12EEBCE63D07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865BF2-3286-4396-9A88-1B714E78F0C7}" type="pres">
      <dgm:prSet presAssocID="{AF955F28-D7B7-40DE-9A35-215081AEFCA2}" presName="Name13" presStyleLbl="parChTrans1D2" presStyleIdx="4" presStyleCnt="5"/>
      <dgm:spPr/>
      <dgm:t>
        <a:bodyPr/>
        <a:lstStyle/>
        <a:p>
          <a:endParaRPr lang="tr-TR"/>
        </a:p>
      </dgm:t>
    </dgm:pt>
    <dgm:pt modelId="{5253C2AD-EB9B-48A0-9295-AFDD26E69B0B}" type="pres">
      <dgm:prSet presAssocID="{3A4F2468-35AE-4615-95C5-53C413E5AA70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4A6EAE-2D1A-490F-9C67-EC2EB64DDDE6}" type="pres">
      <dgm:prSet presAssocID="{A79D52F7-19E3-43C5-90FA-B2CF0AD0DADF}" presName="root" presStyleCnt="0"/>
      <dgm:spPr/>
    </dgm:pt>
    <dgm:pt modelId="{21F4C60A-ABEF-4A8C-AA11-19BBF270D59B}" type="pres">
      <dgm:prSet presAssocID="{A79D52F7-19E3-43C5-90FA-B2CF0AD0DADF}" presName="rootComposite" presStyleCnt="0"/>
      <dgm:spPr/>
    </dgm:pt>
    <dgm:pt modelId="{488C1408-0504-43B5-9121-48C5AFAEA397}" type="pres">
      <dgm:prSet presAssocID="{A79D52F7-19E3-43C5-90FA-B2CF0AD0DADF}" presName="rootText" presStyleLbl="node1" presStyleIdx="2" presStyleCnt="3"/>
      <dgm:spPr/>
      <dgm:t>
        <a:bodyPr/>
        <a:lstStyle/>
        <a:p>
          <a:endParaRPr lang="tr-TR"/>
        </a:p>
      </dgm:t>
    </dgm:pt>
    <dgm:pt modelId="{13A3F7C1-0A04-4FEE-BCB1-DC5F7F46327F}" type="pres">
      <dgm:prSet presAssocID="{A79D52F7-19E3-43C5-90FA-B2CF0AD0DADF}" presName="rootConnector" presStyleLbl="node1" presStyleIdx="2" presStyleCnt="3"/>
      <dgm:spPr/>
      <dgm:t>
        <a:bodyPr/>
        <a:lstStyle/>
        <a:p>
          <a:endParaRPr lang="tr-TR"/>
        </a:p>
      </dgm:t>
    </dgm:pt>
    <dgm:pt modelId="{AA16A04E-790C-4AD8-9B2C-00E8560BD5F7}" type="pres">
      <dgm:prSet presAssocID="{A79D52F7-19E3-43C5-90FA-B2CF0AD0DADF}" presName="childShape" presStyleCnt="0"/>
      <dgm:spPr/>
    </dgm:pt>
  </dgm:ptLst>
  <dgm:cxnLst>
    <dgm:cxn modelId="{24982BE4-E354-42A7-BC2D-FEB05C241B10}" srcId="{713C843C-1D36-4A73-94E0-AC2862123B4F}" destId="{7185A381-5FD5-459D-A5D9-42279225F453}" srcOrd="0" destOrd="0" parTransId="{A53190B4-DD48-4549-80B0-1BEC3BB2E398}" sibTransId="{4DD3CE8A-6F43-4DF5-98E5-A469A4C79300}"/>
    <dgm:cxn modelId="{85DCDEC6-BFB3-4A51-909D-E85BED49A79A}" srcId="{7185A381-5FD5-459D-A5D9-42279225F453}" destId="{53959F1A-91EC-4F39-AE82-C645BBFCE1BD}" srcOrd="2" destOrd="0" parTransId="{B034CA41-261F-44CC-84C8-8393F5DD5C7A}" sibTransId="{9D32FF32-9052-44B2-9574-6795B1F16206}"/>
    <dgm:cxn modelId="{0FAD83EC-822A-41D6-ACD9-1D81641EF444}" type="presOf" srcId="{2D15CAA9-9D71-4AE4-B41F-1A104C917300}" destId="{BD6E2A60-B2ED-48B3-99BC-F265692CE6EB}" srcOrd="1" destOrd="0" presId="urn:microsoft.com/office/officeart/2005/8/layout/hierarchy3"/>
    <dgm:cxn modelId="{2167497B-F6BF-4D39-99D9-EF9801D1848A}" srcId="{7185A381-5FD5-459D-A5D9-42279225F453}" destId="{D2416165-50A1-4B84-A1C1-1BC4F37DC581}" srcOrd="0" destOrd="0" parTransId="{18FEAA75-934B-4590-A570-AD62DFB9658D}" sibTransId="{69153FD8-3B5C-4E37-BEA7-2471A3E746C0}"/>
    <dgm:cxn modelId="{2FA040EE-DD49-46AD-89B4-8091429512F8}" srcId="{7185A381-5FD5-459D-A5D9-42279225F453}" destId="{53B17517-018F-4A84-A0DF-1CDEDC0E2DF2}" srcOrd="1" destOrd="0" parTransId="{1C953A46-96DC-4535-81C6-6EAB2B37CF16}" sibTransId="{967A2DAB-1383-4BEA-B497-F694A68C3E64}"/>
    <dgm:cxn modelId="{BCB5C771-43CE-4E27-AD35-BDF73557FD35}" type="presOf" srcId="{3A4F2468-35AE-4615-95C5-53C413E5AA70}" destId="{5253C2AD-EB9B-48A0-9295-AFDD26E69B0B}" srcOrd="0" destOrd="0" presId="urn:microsoft.com/office/officeart/2005/8/layout/hierarchy3"/>
    <dgm:cxn modelId="{E590AA58-6B5A-4AE9-95F7-FC464C2E8E6B}" srcId="{713C843C-1D36-4A73-94E0-AC2862123B4F}" destId="{2D15CAA9-9D71-4AE4-B41F-1A104C917300}" srcOrd="1" destOrd="0" parTransId="{7DC18F8E-A742-431B-857D-84E66A11A668}" sibTransId="{336AB597-D2B4-491B-AFDD-3CCEA1562713}"/>
    <dgm:cxn modelId="{3E2B8D6C-7332-4047-94A6-FB10DBD5B4C5}" srcId="{2D15CAA9-9D71-4AE4-B41F-1A104C917300}" destId="{B59E2646-78F4-4FAC-9419-12EEBCE63D07}" srcOrd="0" destOrd="0" parTransId="{58290FEF-1E96-46E0-AC17-5077F611B190}" sibTransId="{A5791FEA-432B-49D2-BB6E-0CD610710F5D}"/>
    <dgm:cxn modelId="{D0F6C88B-DA1E-4BA8-BFF2-7865A66478B1}" srcId="{2D15CAA9-9D71-4AE4-B41F-1A104C917300}" destId="{3A4F2468-35AE-4615-95C5-53C413E5AA70}" srcOrd="1" destOrd="0" parTransId="{AF955F28-D7B7-40DE-9A35-215081AEFCA2}" sibTransId="{A241131A-90B0-4570-8664-CB875966F534}"/>
    <dgm:cxn modelId="{07A7500C-EE5B-4875-877B-4A843176D6C5}" type="presOf" srcId="{18FEAA75-934B-4590-A570-AD62DFB9658D}" destId="{1636112A-7589-4FF7-9A38-651C516C7AA0}" srcOrd="0" destOrd="0" presId="urn:microsoft.com/office/officeart/2005/8/layout/hierarchy3"/>
    <dgm:cxn modelId="{6582247A-A6F9-405F-A70E-4F69F8CF8760}" type="presOf" srcId="{D2416165-50A1-4B84-A1C1-1BC4F37DC581}" destId="{D4B13604-2FE1-4A66-94F9-2779DA84098D}" srcOrd="0" destOrd="0" presId="urn:microsoft.com/office/officeart/2005/8/layout/hierarchy3"/>
    <dgm:cxn modelId="{7E277F91-8AB6-4EAE-9C76-4DD4F8930FB8}" type="presOf" srcId="{1C953A46-96DC-4535-81C6-6EAB2B37CF16}" destId="{15FE96A3-9579-4309-93D9-745A802415C7}" srcOrd="0" destOrd="0" presId="urn:microsoft.com/office/officeart/2005/8/layout/hierarchy3"/>
    <dgm:cxn modelId="{0D03A65A-4B86-4823-B882-24F257F94BFC}" type="presOf" srcId="{713C843C-1D36-4A73-94E0-AC2862123B4F}" destId="{A85CB927-3BB9-4C00-B630-844367C3330A}" srcOrd="0" destOrd="0" presId="urn:microsoft.com/office/officeart/2005/8/layout/hierarchy3"/>
    <dgm:cxn modelId="{491DC2E4-66A8-457A-A019-61B831AAAA03}" type="presOf" srcId="{A79D52F7-19E3-43C5-90FA-B2CF0AD0DADF}" destId="{13A3F7C1-0A04-4FEE-BCB1-DC5F7F46327F}" srcOrd="1" destOrd="0" presId="urn:microsoft.com/office/officeart/2005/8/layout/hierarchy3"/>
    <dgm:cxn modelId="{CFCEE3EB-3E9C-43C2-8FFD-20D88B6A5DD1}" type="presOf" srcId="{58290FEF-1E96-46E0-AC17-5077F611B190}" destId="{0A61EDD0-1BD9-4004-AFF0-19B8DB25B831}" srcOrd="0" destOrd="0" presId="urn:microsoft.com/office/officeart/2005/8/layout/hierarchy3"/>
    <dgm:cxn modelId="{0097A297-EABD-4128-A165-1142FE4499D1}" srcId="{713C843C-1D36-4A73-94E0-AC2862123B4F}" destId="{A79D52F7-19E3-43C5-90FA-B2CF0AD0DADF}" srcOrd="2" destOrd="0" parTransId="{FB004236-13B6-4DC1-BAC7-B9B8822E73C8}" sibTransId="{C26C0B67-58B9-4715-BF67-6F34DC916CCF}"/>
    <dgm:cxn modelId="{A4F7222C-8EC0-49F7-B32F-2A4D4F10CD63}" type="presOf" srcId="{7185A381-5FD5-459D-A5D9-42279225F453}" destId="{09EB2C15-F17C-4E9A-ABB4-8CDBF21C2854}" srcOrd="1" destOrd="0" presId="urn:microsoft.com/office/officeart/2005/8/layout/hierarchy3"/>
    <dgm:cxn modelId="{A6D70A89-8042-4156-AC66-00D7EA28B6B5}" type="presOf" srcId="{A79D52F7-19E3-43C5-90FA-B2CF0AD0DADF}" destId="{488C1408-0504-43B5-9121-48C5AFAEA397}" srcOrd="0" destOrd="0" presId="urn:microsoft.com/office/officeart/2005/8/layout/hierarchy3"/>
    <dgm:cxn modelId="{14E52630-ED30-487A-BE59-2E01F23F46B8}" type="presOf" srcId="{53959F1A-91EC-4F39-AE82-C645BBFCE1BD}" destId="{192B7B7E-BC48-4A81-BC4D-1E8365A1B352}" srcOrd="0" destOrd="0" presId="urn:microsoft.com/office/officeart/2005/8/layout/hierarchy3"/>
    <dgm:cxn modelId="{574B3C51-6016-4C21-876A-D5A1E95F4C86}" type="presOf" srcId="{7185A381-5FD5-459D-A5D9-42279225F453}" destId="{4CCE3829-F46C-4A61-B878-C9FA691B2A83}" srcOrd="0" destOrd="0" presId="urn:microsoft.com/office/officeart/2005/8/layout/hierarchy3"/>
    <dgm:cxn modelId="{B7843EDE-A45E-4CEE-9F7F-A647245FED56}" type="presOf" srcId="{B59E2646-78F4-4FAC-9419-12EEBCE63D07}" destId="{DDF6EB8A-5F89-4895-8462-339BAD9A4CAB}" srcOrd="0" destOrd="0" presId="urn:microsoft.com/office/officeart/2005/8/layout/hierarchy3"/>
    <dgm:cxn modelId="{85477C06-B012-4650-B457-9A0122C78550}" type="presOf" srcId="{2D15CAA9-9D71-4AE4-B41F-1A104C917300}" destId="{AE96D9A6-8461-47C6-A0C0-F74A9A9DD356}" srcOrd="0" destOrd="0" presId="urn:microsoft.com/office/officeart/2005/8/layout/hierarchy3"/>
    <dgm:cxn modelId="{86A8AB33-7846-4A47-AD88-322F51A7583C}" type="presOf" srcId="{AF955F28-D7B7-40DE-9A35-215081AEFCA2}" destId="{76865BF2-3286-4396-9A88-1B714E78F0C7}" srcOrd="0" destOrd="0" presId="urn:microsoft.com/office/officeart/2005/8/layout/hierarchy3"/>
    <dgm:cxn modelId="{11DD7A7C-9A00-4C36-B7A2-A446228E97DA}" type="presOf" srcId="{B034CA41-261F-44CC-84C8-8393F5DD5C7A}" destId="{05CFFB91-86EC-4032-BA36-90F67BB58041}" srcOrd="0" destOrd="0" presId="urn:microsoft.com/office/officeart/2005/8/layout/hierarchy3"/>
    <dgm:cxn modelId="{364988EA-D684-468F-A219-AD2B3450E111}" type="presOf" srcId="{53B17517-018F-4A84-A0DF-1CDEDC0E2DF2}" destId="{27311D35-2404-4BCE-BBE2-70CD8463BCB5}" srcOrd="0" destOrd="0" presId="urn:microsoft.com/office/officeart/2005/8/layout/hierarchy3"/>
    <dgm:cxn modelId="{F7D14BF8-BA24-4CFF-83F5-E2542A38B44C}" type="presParOf" srcId="{A85CB927-3BB9-4C00-B630-844367C3330A}" destId="{CFAE8F3C-9FE5-49F4-AE47-7A76F1A61B83}" srcOrd="0" destOrd="0" presId="urn:microsoft.com/office/officeart/2005/8/layout/hierarchy3"/>
    <dgm:cxn modelId="{B95F1F24-FE8C-4D5B-8982-C5A0490E2572}" type="presParOf" srcId="{CFAE8F3C-9FE5-49F4-AE47-7A76F1A61B83}" destId="{0FBC57E7-71D9-4FFA-A0C7-F8097ADC9377}" srcOrd="0" destOrd="0" presId="urn:microsoft.com/office/officeart/2005/8/layout/hierarchy3"/>
    <dgm:cxn modelId="{21EFE34A-2CD0-4866-8DC8-E64B5EA6AE9E}" type="presParOf" srcId="{0FBC57E7-71D9-4FFA-A0C7-F8097ADC9377}" destId="{4CCE3829-F46C-4A61-B878-C9FA691B2A83}" srcOrd="0" destOrd="0" presId="urn:microsoft.com/office/officeart/2005/8/layout/hierarchy3"/>
    <dgm:cxn modelId="{BF9478BE-8B1F-470E-8504-582D4FD027CB}" type="presParOf" srcId="{0FBC57E7-71D9-4FFA-A0C7-F8097ADC9377}" destId="{09EB2C15-F17C-4E9A-ABB4-8CDBF21C2854}" srcOrd="1" destOrd="0" presId="urn:microsoft.com/office/officeart/2005/8/layout/hierarchy3"/>
    <dgm:cxn modelId="{D48BD0C8-2029-4E84-8A1F-BC8EEE650703}" type="presParOf" srcId="{CFAE8F3C-9FE5-49F4-AE47-7A76F1A61B83}" destId="{6AF6DA9F-E611-4036-978B-2D0F1DD73C9C}" srcOrd="1" destOrd="0" presId="urn:microsoft.com/office/officeart/2005/8/layout/hierarchy3"/>
    <dgm:cxn modelId="{91232510-BDD8-47E8-BA58-D6AE1D839EFC}" type="presParOf" srcId="{6AF6DA9F-E611-4036-978B-2D0F1DD73C9C}" destId="{1636112A-7589-4FF7-9A38-651C516C7AA0}" srcOrd="0" destOrd="0" presId="urn:microsoft.com/office/officeart/2005/8/layout/hierarchy3"/>
    <dgm:cxn modelId="{35412710-0377-47F5-8D26-3D0FCCA50930}" type="presParOf" srcId="{6AF6DA9F-E611-4036-978B-2D0F1DD73C9C}" destId="{D4B13604-2FE1-4A66-94F9-2779DA84098D}" srcOrd="1" destOrd="0" presId="urn:microsoft.com/office/officeart/2005/8/layout/hierarchy3"/>
    <dgm:cxn modelId="{9A39F5C9-FCEC-4519-844D-46B9FDAF9495}" type="presParOf" srcId="{6AF6DA9F-E611-4036-978B-2D0F1DD73C9C}" destId="{15FE96A3-9579-4309-93D9-745A802415C7}" srcOrd="2" destOrd="0" presId="urn:microsoft.com/office/officeart/2005/8/layout/hierarchy3"/>
    <dgm:cxn modelId="{A9B23978-B8BC-4A9D-8441-8D5648857D9A}" type="presParOf" srcId="{6AF6DA9F-E611-4036-978B-2D0F1DD73C9C}" destId="{27311D35-2404-4BCE-BBE2-70CD8463BCB5}" srcOrd="3" destOrd="0" presId="urn:microsoft.com/office/officeart/2005/8/layout/hierarchy3"/>
    <dgm:cxn modelId="{CEE69CC1-783C-4F98-A5A0-B851A42994C2}" type="presParOf" srcId="{6AF6DA9F-E611-4036-978B-2D0F1DD73C9C}" destId="{05CFFB91-86EC-4032-BA36-90F67BB58041}" srcOrd="4" destOrd="0" presId="urn:microsoft.com/office/officeart/2005/8/layout/hierarchy3"/>
    <dgm:cxn modelId="{04C51ADB-E06A-4CAA-88BA-F5FB50EDFB15}" type="presParOf" srcId="{6AF6DA9F-E611-4036-978B-2D0F1DD73C9C}" destId="{192B7B7E-BC48-4A81-BC4D-1E8365A1B352}" srcOrd="5" destOrd="0" presId="urn:microsoft.com/office/officeart/2005/8/layout/hierarchy3"/>
    <dgm:cxn modelId="{AF1E799E-4FEB-49B4-85EE-1B4D202BACD9}" type="presParOf" srcId="{A85CB927-3BB9-4C00-B630-844367C3330A}" destId="{75E8062F-D7AC-4F7E-A108-42EC83865082}" srcOrd="1" destOrd="0" presId="urn:microsoft.com/office/officeart/2005/8/layout/hierarchy3"/>
    <dgm:cxn modelId="{B743E9C6-DE51-4016-823E-39B695011B1E}" type="presParOf" srcId="{75E8062F-D7AC-4F7E-A108-42EC83865082}" destId="{ACACEB30-23FE-488F-B916-205E67E364C5}" srcOrd="0" destOrd="0" presId="urn:microsoft.com/office/officeart/2005/8/layout/hierarchy3"/>
    <dgm:cxn modelId="{C0FF9C44-29FF-421D-921B-ACE532E47EC9}" type="presParOf" srcId="{ACACEB30-23FE-488F-B916-205E67E364C5}" destId="{AE96D9A6-8461-47C6-A0C0-F74A9A9DD356}" srcOrd="0" destOrd="0" presId="urn:microsoft.com/office/officeart/2005/8/layout/hierarchy3"/>
    <dgm:cxn modelId="{C830FF04-528A-4C60-9CF9-0C61E2B5A952}" type="presParOf" srcId="{ACACEB30-23FE-488F-B916-205E67E364C5}" destId="{BD6E2A60-B2ED-48B3-99BC-F265692CE6EB}" srcOrd="1" destOrd="0" presId="urn:microsoft.com/office/officeart/2005/8/layout/hierarchy3"/>
    <dgm:cxn modelId="{7795345C-B875-4250-8F46-1B97D656AD3B}" type="presParOf" srcId="{75E8062F-D7AC-4F7E-A108-42EC83865082}" destId="{E3E2AC4D-D82B-49D0-8E0E-81DC3C2B8F79}" srcOrd="1" destOrd="0" presId="urn:microsoft.com/office/officeart/2005/8/layout/hierarchy3"/>
    <dgm:cxn modelId="{8A749E05-0B59-4559-804C-B913E7EDF094}" type="presParOf" srcId="{E3E2AC4D-D82B-49D0-8E0E-81DC3C2B8F79}" destId="{0A61EDD0-1BD9-4004-AFF0-19B8DB25B831}" srcOrd="0" destOrd="0" presId="urn:microsoft.com/office/officeart/2005/8/layout/hierarchy3"/>
    <dgm:cxn modelId="{85E3B1ED-50D0-4A6B-92F0-54FCC8247F0D}" type="presParOf" srcId="{E3E2AC4D-D82B-49D0-8E0E-81DC3C2B8F79}" destId="{DDF6EB8A-5F89-4895-8462-339BAD9A4CAB}" srcOrd="1" destOrd="0" presId="urn:microsoft.com/office/officeart/2005/8/layout/hierarchy3"/>
    <dgm:cxn modelId="{423AD0E9-18EE-42F2-A24D-C777F306A975}" type="presParOf" srcId="{E3E2AC4D-D82B-49D0-8E0E-81DC3C2B8F79}" destId="{76865BF2-3286-4396-9A88-1B714E78F0C7}" srcOrd="2" destOrd="0" presId="urn:microsoft.com/office/officeart/2005/8/layout/hierarchy3"/>
    <dgm:cxn modelId="{C96ACE64-6571-485E-B0DD-956E318D3D93}" type="presParOf" srcId="{E3E2AC4D-D82B-49D0-8E0E-81DC3C2B8F79}" destId="{5253C2AD-EB9B-48A0-9295-AFDD26E69B0B}" srcOrd="3" destOrd="0" presId="urn:microsoft.com/office/officeart/2005/8/layout/hierarchy3"/>
    <dgm:cxn modelId="{E46E1F21-79AF-4C3A-8113-17A3035C80C2}" type="presParOf" srcId="{A85CB927-3BB9-4C00-B630-844367C3330A}" destId="{CB4A6EAE-2D1A-490F-9C67-EC2EB64DDDE6}" srcOrd="2" destOrd="0" presId="urn:microsoft.com/office/officeart/2005/8/layout/hierarchy3"/>
    <dgm:cxn modelId="{7E62D860-A6FD-4230-BAEC-562FD2AF94CA}" type="presParOf" srcId="{CB4A6EAE-2D1A-490F-9C67-EC2EB64DDDE6}" destId="{21F4C60A-ABEF-4A8C-AA11-19BBF270D59B}" srcOrd="0" destOrd="0" presId="urn:microsoft.com/office/officeart/2005/8/layout/hierarchy3"/>
    <dgm:cxn modelId="{7E87685C-FACC-4C3C-9B8E-0917F8312A3E}" type="presParOf" srcId="{21F4C60A-ABEF-4A8C-AA11-19BBF270D59B}" destId="{488C1408-0504-43B5-9121-48C5AFAEA397}" srcOrd="0" destOrd="0" presId="urn:microsoft.com/office/officeart/2005/8/layout/hierarchy3"/>
    <dgm:cxn modelId="{E98254E3-771E-4808-A485-0DFBC373BEE2}" type="presParOf" srcId="{21F4C60A-ABEF-4A8C-AA11-19BBF270D59B}" destId="{13A3F7C1-0A04-4FEE-BCB1-DC5F7F46327F}" srcOrd="1" destOrd="0" presId="urn:microsoft.com/office/officeart/2005/8/layout/hierarchy3"/>
    <dgm:cxn modelId="{965F7953-F156-4BA8-BD10-8A34A321CE69}" type="presParOf" srcId="{CB4A6EAE-2D1A-490F-9C67-EC2EB64DDDE6}" destId="{AA16A04E-790C-4AD8-9B2C-00E8560BD5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FEDB1-38FE-4AAE-84D9-4B9E9A20489C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3E321E1-A96F-4E62-B3BC-115569544449}">
      <dgm:prSet phldrT="[Metin]"/>
      <dgm:spPr/>
      <dgm:t>
        <a:bodyPr/>
        <a:lstStyle/>
        <a:p>
          <a:r>
            <a:rPr lang="tr-TR" dirty="0"/>
            <a:t>iyi hijyen</a:t>
          </a:r>
        </a:p>
      </dgm:t>
    </dgm:pt>
    <dgm:pt modelId="{C45B5697-485B-4DD0-BD9E-60CFDEF990E0}" type="parTrans" cxnId="{338A6F47-9E7E-4935-9554-9B2C0F7EDA6B}">
      <dgm:prSet/>
      <dgm:spPr/>
      <dgm:t>
        <a:bodyPr/>
        <a:lstStyle/>
        <a:p>
          <a:endParaRPr lang="tr-TR"/>
        </a:p>
      </dgm:t>
    </dgm:pt>
    <dgm:pt modelId="{23A9EC94-9648-40F2-AD26-DD664C554C2E}" type="sibTrans" cxnId="{338A6F47-9E7E-4935-9554-9B2C0F7EDA6B}">
      <dgm:prSet/>
      <dgm:spPr/>
      <dgm:t>
        <a:bodyPr/>
        <a:lstStyle/>
        <a:p>
          <a:endParaRPr lang="tr-TR"/>
        </a:p>
      </dgm:t>
    </dgm:pt>
    <dgm:pt modelId="{0073CDE4-A0E3-46C3-AB02-B3B7033B5920}">
      <dgm:prSet phldrT="[Metin]"/>
      <dgm:spPr/>
      <dgm:t>
        <a:bodyPr/>
        <a:lstStyle/>
        <a:p>
          <a:r>
            <a:rPr lang="tr-TR" dirty="0"/>
            <a:t>el yıkama</a:t>
          </a:r>
        </a:p>
      </dgm:t>
    </dgm:pt>
    <dgm:pt modelId="{E4DF7B27-AE4E-4E8A-BE2E-6A594ED8C3B9}" type="parTrans" cxnId="{7A003F8A-46F4-400F-B5B4-4A035C513578}">
      <dgm:prSet/>
      <dgm:spPr/>
      <dgm:t>
        <a:bodyPr/>
        <a:lstStyle/>
        <a:p>
          <a:endParaRPr lang="tr-TR"/>
        </a:p>
      </dgm:t>
    </dgm:pt>
    <dgm:pt modelId="{CDBB3C5F-E687-46F0-BA9C-D702AFE4C73C}" type="sibTrans" cxnId="{7A003F8A-46F4-400F-B5B4-4A035C513578}">
      <dgm:prSet/>
      <dgm:spPr/>
      <dgm:t>
        <a:bodyPr/>
        <a:lstStyle/>
        <a:p>
          <a:endParaRPr lang="tr-TR"/>
        </a:p>
      </dgm:t>
    </dgm:pt>
    <dgm:pt modelId="{5C77A8BF-58B3-449B-9E3F-4212BC564646}">
      <dgm:prSet phldrT="[Metin]"/>
      <dgm:spPr/>
      <dgm:t>
        <a:bodyPr/>
        <a:lstStyle/>
        <a:p>
          <a:r>
            <a:rPr lang="tr-TR" dirty="0"/>
            <a:t>güvenli gıda hazırlama </a:t>
          </a:r>
        </a:p>
      </dgm:t>
    </dgm:pt>
    <dgm:pt modelId="{6B7B90F4-3404-4E2D-95D6-184CB7E1E199}" type="parTrans" cxnId="{E63F635B-E49D-4C5A-94D0-DF7F87E0C5DE}">
      <dgm:prSet/>
      <dgm:spPr/>
      <dgm:t>
        <a:bodyPr/>
        <a:lstStyle/>
        <a:p>
          <a:endParaRPr lang="tr-TR"/>
        </a:p>
      </dgm:t>
    </dgm:pt>
    <dgm:pt modelId="{F245F1B0-DA55-45E0-A037-EFCD9B02E4C9}" type="sibTrans" cxnId="{E63F635B-E49D-4C5A-94D0-DF7F87E0C5DE}">
      <dgm:prSet/>
      <dgm:spPr/>
      <dgm:t>
        <a:bodyPr/>
        <a:lstStyle/>
        <a:p>
          <a:endParaRPr lang="tr-TR"/>
        </a:p>
      </dgm:t>
    </dgm:pt>
    <dgm:pt modelId="{26223014-D94D-46BA-8139-1D903E2DD52C}">
      <dgm:prSet phldrT="[Metin]"/>
      <dgm:spPr/>
      <dgm:t>
        <a:bodyPr/>
        <a:lstStyle/>
        <a:p>
          <a:r>
            <a:rPr lang="tr-TR" dirty="0"/>
            <a:t>temiz suya erişim </a:t>
          </a:r>
        </a:p>
      </dgm:t>
    </dgm:pt>
    <dgm:pt modelId="{D7FD22D0-50E5-4137-A782-43B7E58CA37E}" type="parTrans" cxnId="{FD11F77A-8B0C-4A2D-AABB-60BE6CC7E0E6}">
      <dgm:prSet/>
      <dgm:spPr/>
      <dgm:t>
        <a:bodyPr/>
        <a:lstStyle/>
        <a:p>
          <a:endParaRPr lang="tr-TR"/>
        </a:p>
      </dgm:t>
    </dgm:pt>
    <dgm:pt modelId="{3B58A67A-A519-463A-A93B-9A53FD6EF0CE}" type="sibTrans" cxnId="{FD11F77A-8B0C-4A2D-AABB-60BE6CC7E0E6}">
      <dgm:prSet/>
      <dgm:spPr/>
      <dgm:t>
        <a:bodyPr/>
        <a:lstStyle/>
        <a:p>
          <a:endParaRPr lang="tr-TR"/>
        </a:p>
      </dgm:t>
    </dgm:pt>
    <dgm:pt modelId="{96470813-449E-46F1-94C0-501D75255741}" type="pres">
      <dgm:prSet presAssocID="{F3CFEDB1-38FE-4AAE-84D9-4B9E9A2048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267AE79-25C8-4A8E-9A2A-B7BD377B7656}" type="pres">
      <dgm:prSet presAssocID="{23E321E1-A96F-4E62-B3BC-115569544449}" presName="compNode" presStyleCnt="0"/>
      <dgm:spPr/>
    </dgm:pt>
    <dgm:pt modelId="{1CB22F25-379D-4B89-BF4C-A67C77EB10E5}" type="pres">
      <dgm:prSet presAssocID="{23E321E1-A96F-4E62-B3BC-115569544449}" presName="pictRect" presStyleLbl="nod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703EE69-3C01-4AC8-B059-841A4BD9F8F4}" type="pres">
      <dgm:prSet presAssocID="{23E321E1-A96F-4E62-B3BC-115569544449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62C912-7C8D-464B-A5BA-11DD2FB57608}" type="pres">
      <dgm:prSet presAssocID="{23A9EC94-9648-40F2-AD26-DD664C554C2E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8491243-FBE1-4917-9AB6-12E0E169D4A4}" type="pres">
      <dgm:prSet presAssocID="{0073CDE4-A0E3-46C3-AB02-B3B7033B5920}" presName="compNode" presStyleCnt="0"/>
      <dgm:spPr/>
    </dgm:pt>
    <dgm:pt modelId="{E673312A-52D3-4293-8E2E-EED65EDCDDD7}" type="pres">
      <dgm:prSet presAssocID="{0073CDE4-A0E3-46C3-AB02-B3B7033B5920}" presName="pictRect" presStyleLbl="nod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39E08B6-C3FF-4AA3-9F6D-58427FD20EE8}" type="pres">
      <dgm:prSet presAssocID="{0073CDE4-A0E3-46C3-AB02-B3B7033B5920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2DC0EBD-01D5-4C41-A305-685E77DD481A}" type="pres">
      <dgm:prSet presAssocID="{CDBB3C5F-E687-46F0-BA9C-D702AFE4C73C}" presName="sibTrans" presStyleLbl="sibTrans2D1" presStyleIdx="0" presStyleCnt="0"/>
      <dgm:spPr/>
      <dgm:t>
        <a:bodyPr/>
        <a:lstStyle/>
        <a:p>
          <a:endParaRPr lang="tr-TR"/>
        </a:p>
      </dgm:t>
    </dgm:pt>
    <dgm:pt modelId="{6277988F-A44B-4BCA-9367-F8459655FA40}" type="pres">
      <dgm:prSet presAssocID="{5C77A8BF-58B3-449B-9E3F-4212BC564646}" presName="compNode" presStyleCnt="0"/>
      <dgm:spPr/>
    </dgm:pt>
    <dgm:pt modelId="{512D9C58-C2DE-4611-AC17-178AB311ACD7}" type="pres">
      <dgm:prSet presAssocID="{5C77A8BF-58B3-449B-9E3F-4212BC564646}" presName="pictRect" presStyleLbl="nod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C3289283-C4B8-4E8F-BE5A-289A93A53C6E}" type="pres">
      <dgm:prSet presAssocID="{5C77A8BF-58B3-449B-9E3F-4212BC56464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88ECFD9-85B7-4B2C-8DBD-520DF27FED79}" type="pres">
      <dgm:prSet presAssocID="{F245F1B0-DA55-45E0-A037-EFCD9B02E4C9}" presName="sibTrans" presStyleLbl="sibTrans2D1" presStyleIdx="0" presStyleCnt="0"/>
      <dgm:spPr/>
      <dgm:t>
        <a:bodyPr/>
        <a:lstStyle/>
        <a:p>
          <a:endParaRPr lang="tr-TR"/>
        </a:p>
      </dgm:t>
    </dgm:pt>
    <dgm:pt modelId="{EBF4544F-9875-429F-BA4B-EB0E32F3B105}" type="pres">
      <dgm:prSet presAssocID="{26223014-D94D-46BA-8139-1D903E2DD52C}" presName="compNode" presStyleCnt="0"/>
      <dgm:spPr/>
    </dgm:pt>
    <dgm:pt modelId="{36682B84-B216-404E-8609-0FDAD34210A5}" type="pres">
      <dgm:prSet presAssocID="{26223014-D94D-46BA-8139-1D903E2DD52C}" presName="pictRect" presStyleLbl="nod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7364DEE-85EB-4AF5-BB69-F04CB465D145}" type="pres">
      <dgm:prSet presAssocID="{26223014-D94D-46BA-8139-1D903E2DD52C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1399C28-3800-4F2F-BC4C-F9D4D0A86F17}" type="presOf" srcId="{F245F1B0-DA55-45E0-A037-EFCD9B02E4C9}" destId="{188ECFD9-85B7-4B2C-8DBD-520DF27FED79}" srcOrd="0" destOrd="0" presId="urn:microsoft.com/office/officeart/2005/8/layout/pList1"/>
    <dgm:cxn modelId="{124C5494-9938-40D8-9B02-E887D72069E7}" type="presOf" srcId="{23A9EC94-9648-40F2-AD26-DD664C554C2E}" destId="{2162C912-7C8D-464B-A5BA-11DD2FB57608}" srcOrd="0" destOrd="0" presId="urn:microsoft.com/office/officeart/2005/8/layout/pList1"/>
    <dgm:cxn modelId="{ECE8BE3E-75F1-4A7D-AF7B-3DCEED1F2868}" type="presOf" srcId="{0073CDE4-A0E3-46C3-AB02-B3B7033B5920}" destId="{E39E08B6-C3FF-4AA3-9F6D-58427FD20EE8}" srcOrd="0" destOrd="0" presId="urn:microsoft.com/office/officeart/2005/8/layout/pList1"/>
    <dgm:cxn modelId="{F42F983D-11F6-4DAB-926F-7B6224E97192}" type="presOf" srcId="{23E321E1-A96F-4E62-B3BC-115569544449}" destId="{2703EE69-3C01-4AC8-B059-841A4BD9F8F4}" srcOrd="0" destOrd="0" presId="urn:microsoft.com/office/officeart/2005/8/layout/pList1"/>
    <dgm:cxn modelId="{40AD840E-5220-4CE8-AEF7-772F837CACDD}" type="presOf" srcId="{F3CFEDB1-38FE-4AAE-84D9-4B9E9A20489C}" destId="{96470813-449E-46F1-94C0-501D75255741}" srcOrd="0" destOrd="0" presId="urn:microsoft.com/office/officeart/2005/8/layout/pList1"/>
    <dgm:cxn modelId="{23B3FCD7-1B44-43B9-94AF-E50D2918D916}" type="presOf" srcId="{26223014-D94D-46BA-8139-1D903E2DD52C}" destId="{67364DEE-85EB-4AF5-BB69-F04CB465D145}" srcOrd="0" destOrd="0" presId="urn:microsoft.com/office/officeart/2005/8/layout/pList1"/>
    <dgm:cxn modelId="{260D81E5-ABFC-401F-9494-9BBECC94325D}" type="presOf" srcId="{CDBB3C5F-E687-46F0-BA9C-D702AFE4C73C}" destId="{72DC0EBD-01D5-4C41-A305-685E77DD481A}" srcOrd="0" destOrd="0" presId="urn:microsoft.com/office/officeart/2005/8/layout/pList1"/>
    <dgm:cxn modelId="{E63F635B-E49D-4C5A-94D0-DF7F87E0C5DE}" srcId="{F3CFEDB1-38FE-4AAE-84D9-4B9E9A20489C}" destId="{5C77A8BF-58B3-449B-9E3F-4212BC564646}" srcOrd="2" destOrd="0" parTransId="{6B7B90F4-3404-4E2D-95D6-184CB7E1E199}" sibTransId="{F245F1B0-DA55-45E0-A037-EFCD9B02E4C9}"/>
    <dgm:cxn modelId="{7A003F8A-46F4-400F-B5B4-4A035C513578}" srcId="{F3CFEDB1-38FE-4AAE-84D9-4B9E9A20489C}" destId="{0073CDE4-A0E3-46C3-AB02-B3B7033B5920}" srcOrd="1" destOrd="0" parTransId="{E4DF7B27-AE4E-4E8A-BE2E-6A594ED8C3B9}" sibTransId="{CDBB3C5F-E687-46F0-BA9C-D702AFE4C73C}"/>
    <dgm:cxn modelId="{82DD5B71-454A-4066-9DAE-0C75A1B40A49}" type="presOf" srcId="{5C77A8BF-58B3-449B-9E3F-4212BC564646}" destId="{C3289283-C4B8-4E8F-BE5A-289A93A53C6E}" srcOrd="0" destOrd="0" presId="urn:microsoft.com/office/officeart/2005/8/layout/pList1"/>
    <dgm:cxn modelId="{338A6F47-9E7E-4935-9554-9B2C0F7EDA6B}" srcId="{F3CFEDB1-38FE-4AAE-84D9-4B9E9A20489C}" destId="{23E321E1-A96F-4E62-B3BC-115569544449}" srcOrd="0" destOrd="0" parTransId="{C45B5697-485B-4DD0-BD9E-60CFDEF990E0}" sibTransId="{23A9EC94-9648-40F2-AD26-DD664C554C2E}"/>
    <dgm:cxn modelId="{FD11F77A-8B0C-4A2D-AABB-60BE6CC7E0E6}" srcId="{F3CFEDB1-38FE-4AAE-84D9-4B9E9A20489C}" destId="{26223014-D94D-46BA-8139-1D903E2DD52C}" srcOrd="3" destOrd="0" parTransId="{D7FD22D0-50E5-4137-A782-43B7E58CA37E}" sibTransId="{3B58A67A-A519-463A-A93B-9A53FD6EF0CE}"/>
    <dgm:cxn modelId="{BD681237-3F8C-4A19-9518-4481FDD6C1F3}" type="presParOf" srcId="{96470813-449E-46F1-94C0-501D75255741}" destId="{4267AE79-25C8-4A8E-9A2A-B7BD377B7656}" srcOrd="0" destOrd="0" presId="urn:microsoft.com/office/officeart/2005/8/layout/pList1"/>
    <dgm:cxn modelId="{4A045ABE-075E-40D9-AB46-C5C767280D55}" type="presParOf" srcId="{4267AE79-25C8-4A8E-9A2A-B7BD377B7656}" destId="{1CB22F25-379D-4B89-BF4C-A67C77EB10E5}" srcOrd="0" destOrd="0" presId="urn:microsoft.com/office/officeart/2005/8/layout/pList1"/>
    <dgm:cxn modelId="{E6E487A5-5F3C-41F1-931E-FED807DC7639}" type="presParOf" srcId="{4267AE79-25C8-4A8E-9A2A-B7BD377B7656}" destId="{2703EE69-3C01-4AC8-B059-841A4BD9F8F4}" srcOrd="1" destOrd="0" presId="urn:microsoft.com/office/officeart/2005/8/layout/pList1"/>
    <dgm:cxn modelId="{B7AC9E38-4F12-47E6-8889-95F65AE23E25}" type="presParOf" srcId="{96470813-449E-46F1-94C0-501D75255741}" destId="{2162C912-7C8D-464B-A5BA-11DD2FB57608}" srcOrd="1" destOrd="0" presId="urn:microsoft.com/office/officeart/2005/8/layout/pList1"/>
    <dgm:cxn modelId="{BAC068EE-E51C-433E-915B-245F96D9912C}" type="presParOf" srcId="{96470813-449E-46F1-94C0-501D75255741}" destId="{78491243-FBE1-4917-9AB6-12E0E169D4A4}" srcOrd="2" destOrd="0" presId="urn:microsoft.com/office/officeart/2005/8/layout/pList1"/>
    <dgm:cxn modelId="{5F2E7F47-D1DD-46D6-807A-84DBE0AC31DC}" type="presParOf" srcId="{78491243-FBE1-4917-9AB6-12E0E169D4A4}" destId="{E673312A-52D3-4293-8E2E-EED65EDCDDD7}" srcOrd="0" destOrd="0" presId="urn:microsoft.com/office/officeart/2005/8/layout/pList1"/>
    <dgm:cxn modelId="{0A499FEE-F39F-4420-A90F-0E37F76A0FD0}" type="presParOf" srcId="{78491243-FBE1-4917-9AB6-12E0E169D4A4}" destId="{E39E08B6-C3FF-4AA3-9F6D-58427FD20EE8}" srcOrd="1" destOrd="0" presId="urn:microsoft.com/office/officeart/2005/8/layout/pList1"/>
    <dgm:cxn modelId="{EF2C6E11-9767-44CD-B76A-CF94C6FB5131}" type="presParOf" srcId="{96470813-449E-46F1-94C0-501D75255741}" destId="{72DC0EBD-01D5-4C41-A305-685E77DD481A}" srcOrd="3" destOrd="0" presId="urn:microsoft.com/office/officeart/2005/8/layout/pList1"/>
    <dgm:cxn modelId="{3E544B4D-7F3E-4051-9997-53290FF79670}" type="presParOf" srcId="{96470813-449E-46F1-94C0-501D75255741}" destId="{6277988F-A44B-4BCA-9367-F8459655FA40}" srcOrd="4" destOrd="0" presId="urn:microsoft.com/office/officeart/2005/8/layout/pList1"/>
    <dgm:cxn modelId="{A41B3317-C72E-436E-B5AD-D1DD766D09D2}" type="presParOf" srcId="{6277988F-A44B-4BCA-9367-F8459655FA40}" destId="{512D9C58-C2DE-4611-AC17-178AB311ACD7}" srcOrd="0" destOrd="0" presId="urn:microsoft.com/office/officeart/2005/8/layout/pList1"/>
    <dgm:cxn modelId="{29E40171-CD6F-4AA4-8BDE-938E2FA7F2CE}" type="presParOf" srcId="{6277988F-A44B-4BCA-9367-F8459655FA40}" destId="{C3289283-C4B8-4E8F-BE5A-289A93A53C6E}" srcOrd="1" destOrd="0" presId="urn:microsoft.com/office/officeart/2005/8/layout/pList1"/>
    <dgm:cxn modelId="{353688D3-754C-4832-9BEE-797E63AC275B}" type="presParOf" srcId="{96470813-449E-46F1-94C0-501D75255741}" destId="{188ECFD9-85B7-4B2C-8DBD-520DF27FED79}" srcOrd="5" destOrd="0" presId="urn:microsoft.com/office/officeart/2005/8/layout/pList1"/>
    <dgm:cxn modelId="{CED9D785-A2E2-442F-826F-5CC2ADD89FDF}" type="presParOf" srcId="{96470813-449E-46F1-94C0-501D75255741}" destId="{EBF4544F-9875-429F-BA4B-EB0E32F3B105}" srcOrd="6" destOrd="0" presId="urn:microsoft.com/office/officeart/2005/8/layout/pList1"/>
    <dgm:cxn modelId="{57CEB5E6-BF87-4775-A789-022C03B445F7}" type="presParOf" srcId="{EBF4544F-9875-429F-BA4B-EB0E32F3B105}" destId="{36682B84-B216-404E-8609-0FDAD34210A5}" srcOrd="0" destOrd="0" presId="urn:microsoft.com/office/officeart/2005/8/layout/pList1"/>
    <dgm:cxn modelId="{8A691496-6E97-47E3-8499-841429226FBB}" type="presParOf" srcId="{EBF4544F-9875-429F-BA4B-EB0E32F3B105}" destId="{67364DEE-85EB-4AF5-BB69-F04CB465D14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49139-499E-4644-BD6B-1882C2B91291}">
      <dsp:nvSpPr>
        <dsp:cNvPr id="0" name=""/>
        <dsp:cNvSpPr/>
      </dsp:nvSpPr>
      <dsp:spPr>
        <a:xfrm rot="5400000">
          <a:off x="5450142" y="-2089156"/>
          <a:ext cx="1214548" cy="5701098"/>
        </a:xfrm>
        <a:prstGeom prst="round2Same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kern="1200" dirty="0"/>
            <a:t>Akut başlayan ≤ 14 gün</a:t>
          </a:r>
        </a:p>
      </dsp:txBody>
      <dsp:txXfrm rot="-5400000">
        <a:off x="3206868" y="213407"/>
        <a:ext cx="5641809" cy="1095970"/>
      </dsp:txXfrm>
    </dsp:sp>
    <dsp:sp modelId="{8BCC5B2A-182B-478F-A254-FC8FAC8ACD55}">
      <dsp:nvSpPr>
        <dsp:cNvPr id="0" name=""/>
        <dsp:cNvSpPr/>
      </dsp:nvSpPr>
      <dsp:spPr>
        <a:xfrm>
          <a:off x="0" y="2300"/>
          <a:ext cx="3206867" cy="151818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300" kern="1200" dirty="0"/>
            <a:t>Akut</a:t>
          </a:r>
        </a:p>
      </dsp:txBody>
      <dsp:txXfrm>
        <a:off x="74112" y="76412"/>
        <a:ext cx="3058643" cy="1369961"/>
      </dsp:txXfrm>
    </dsp:sp>
    <dsp:sp modelId="{6BBA873E-92D6-499A-A9D9-7E862E585F7A}">
      <dsp:nvSpPr>
        <dsp:cNvPr id="0" name=""/>
        <dsp:cNvSpPr/>
      </dsp:nvSpPr>
      <dsp:spPr>
        <a:xfrm rot="5400000">
          <a:off x="5450142" y="-495061"/>
          <a:ext cx="1214548" cy="5701098"/>
        </a:xfrm>
        <a:prstGeom prst="round2Same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kern="1200" dirty="0"/>
            <a:t>14-30 gün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kern="1200" dirty="0"/>
            <a:t>Akut ishalin bağırsak </a:t>
          </a:r>
          <a:r>
            <a:rPr lang="tr-TR" sz="2200" kern="1200" dirty="0" err="1"/>
            <a:t>epiteli</a:t>
          </a:r>
          <a:r>
            <a:rPr lang="tr-TR" sz="2200" kern="1200" dirty="0"/>
            <a:t> iyileşmesindeki gecikme nedeniyle </a:t>
          </a:r>
        </a:p>
      </dsp:txBody>
      <dsp:txXfrm rot="-5400000">
        <a:off x="3206868" y="1807502"/>
        <a:ext cx="5641809" cy="1095970"/>
      </dsp:txXfrm>
    </dsp:sp>
    <dsp:sp modelId="{B3DED515-1683-447B-A97D-D91A5B10A381}">
      <dsp:nvSpPr>
        <dsp:cNvPr id="0" name=""/>
        <dsp:cNvSpPr/>
      </dsp:nvSpPr>
      <dsp:spPr>
        <a:xfrm>
          <a:off x="0" y="1596395"/>
          <a:ext cx="3206867" cy="151818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300" kern="1200" dirty="0" err="1"/>
            <a:t>Persistan</a:t>
          </a:r>
          <a:endParaRPr lang="tr-TR" sz="5300" kern="1200" dirty="0"/>
        </a:p>
      </dsp:txBody>
      <dsp:txXfrm>
        <a:off x="74112" y="1670507"/>
        <a:ext cx="3058643" cy="1369961"/>
      </dsp:txXfrm>
    </dsp:sp>
    <dsp:sp modelId="{16217B4D-A792-40AD-9F78-0B0647737C8F}">
      <dsp:nvSpPr>
        <dsp:cNvPr id="0" name=""/>
        <dsp:cNvSpPr/>
      </dsp:nvSpPr>
      <dsp:spPr>
        <a:xfrm rot="5400000">
          <a:off x="5450142" y="1099033"/>
          <a:ext cx="1214548" cy="5701098"/>
        </a:xfrm>
        <a:prstGeom prst="round2Same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tr-TR" sz="22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≥</m:t>
              </m:r>
            </m:oMath>
          </a14:m>
          <a:r>
            <a:rPr lang="tr-TR" sz="2200" kern="1200" dirty="0"/>
            <a:t> 30 gün</a:t>
          </a:r>
        </a:p>
      </dsp:txBody>
      <dsp:txXfrm rot="-5400000">
        <a:off x="3206868" y="3401597"/>
        <a:ext cx="5641809" cy="1095970"/>
      </dsp:txXfrm>
    </dsp:sp>
    <dsp:sp modelId="{505767B6-510D-42B0-9563-C7BD0B40A7C3}">
      <dsp:nvSpPr>
        <dsp:cNvPr id="0" name=""/>
        <dsp:cNvSpPr/>
      </dsp:nvSpPr>
      <dsp:spPr>
        <a:xfrm>
          <a:off x="0" y="3190490"/>
          <a:ext cx="3206867" cy="151818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300" kern="1200" dirty="0"/>
            <a:t>Kronik</a:t>
          </a:r>
        </a:p>
      </dsp:txBody>
      <dsp:txXfrm>
        <a:off x="74112" y="3264602"/>
        <a:ext cx="3058643" cy="1369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11482-011A-4F69-870D-5DBE54378FD2}">
      <dsp:nvSpPr>
        <dsp:cNvPr id="0" name=""/>
        <dsp:cNvSpPr/>
      </dsp:nvSpPr>
      <dsp:spPr>
        <a:xfrm>
          <a:off x="10343257" y="3617233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69"/>
              </a:lnTo>
              <a:lnTo>
                <a:pt x="1229469" y="199369"/>
              </a:lnTo>
              <a:lnTo>
                <a:pt x="1229469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BBC8B-81B9-469B-8B8A-CFC2E8F2C5C2}">
      <dsp:nvSpPr>
        <dsp:cNvPr id="0" name=""/>
        <dsp:cNvSpPr/>
      </dsp:nvSpPr>
      <dsp:spPr>
        <a:xfrm>
          <a:off x="10297537" y="3617233"/>
          <a:ext cx="91440" cy="292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1E29C-2962-4718-8A4A-9C4BC77C18B3}">
      <dsp:nvSpPr>
        <dsp:cNvPr id="0" name=""/>
        <dsp:cNvSpPr/>
      </dsp:nvSpPr>
      <dsp:spPr>
        <a:xfrm>
          <a:off x="9113787" y="3617233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1229469" y="0"/>
              </a:moveTo>
              <a:lnTo>
                <a:pt x="1229469" y="199369"/>
              </a:lnTo>
              <a:lnTo>
                <a:pt x="0" y="199369"/>
              </a:lnTo>
              <a:lnTo>
                <a:pt x="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93249-50C2-4D9A-92E9-47761A2B9106}">
      <dsp:nvSpPr>
        <dsp:cNvPr id="0" name=""/>
        <dsp:cNvSpPr/>
      </dsp:nvSpPr>
      <dsp:spPr>
        <a:xfrm>
          <a:off x="9113787" y="2685910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69"/>
              </a:lnTo>
              <a:lnTo>
                <a:pt x="1229469" y="199369"/>
              </a:lnTo>
              <a:lnTo>
                <a:pt x="1229469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3BE33-FA14-4D29-8A70-6D051E682664}">
      <dsp:nvSpPr>
        <dsp:cNvPr id="0" name=""/>
        <dsp:cNvSpPr/>
      </dsp:nvSpPr>
      <dsp:spPr>
        <a:xfrm>
          <a:off x="7838598" y="3617233"/>
          <a:ext cx="91440" cy="292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F3E25-0E65-47F4-B411-F99DEBEFD66E}">
      <dsp:nvSpPr>
        <dsp:cNvPr id="0" name=""/>
        <dsp:cNvSpPr/>
      </dsp:nvSpPr>
      <dsp:spPr>
        <a:xfrm>
          <a:off x="7884318" y="2685910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1229469" y="0"/>
              </a:moveTo>
              <a:lnTo>
                <a:pt x="1229469" y="199369"/>
              </a:lnTo>
              <a:lnTo>
                <a:pt x="0" y="199369"/>
              </a:lnTo>
              <a:lnTo>
                <a:pt x="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7A0A3-1A31-41C5-93C5-53ADC1A310F6}">
      <dsp:nvSpPr>
        <dsp:cNvPr id="0" name=""/>
        <dsp:cNvSpPr/>
      </dsp:nvSpPr>
      <dsp:spPr>
        <a:xfrm>
          <a:off x="6347482" y="1808141"/>
          <a:ext cx="2766305" cy="239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815"/>
              </a:lnTo>
              <a:lnTo>
                <a:pt x="2766305" y="145815"/>
              </a:lnTo>
              <a:lnTo>
                <a:pt x="2766305" y="239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7611A-AF28-46A6-B47E-CE69E2BB5341}">
      <dsp:nvSpPr>
        <dsp:cNvPr id="0" name=""/>
        <dsp:cNvSpPr/>
      </dsp:nvSpPr>
      <dsp:spPr>
        <a:xfrm>
          <a:off x="5412886" y="3617233"/>
          <a:ext cx="1241962" cy="29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69"/>
              </a:lnTo>
              <a:lnTo>
                <a:pt x="1241962" y="199369"/>
              </a:lnTo>
              <a:lnTo>
                <a:pt x="1241962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77BD25-4664-4D98-BB35-038A07A167DA}">
      <dsp:nvSpPr>
        <dsp:cNvPr id="0" name=""/>
        <dsp:cNvSpPr/>
      </dsp:nvSpPr>
      <dsp:spPr>
        <a:xfrm>
          <a:off x="5367166" y="3617233"/>
          <a:ext cx="91440" cy="292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369"/>
              </a:lnTo>
              <a:lnTo>
                <a:pt x="58213" y="199369"/>
              </a:lnTo>
              <a:lnTo>
                <a:pt x="58213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BF813-34ED-4CED-8E94-C1108E0E4A91}">
      <dsp:nvSpPr>
        <dsp:cNvPr id="0" name=""/>
        <dsp:cNvSpPr/>
      </dsp:nvSpPr>
      <dsp:spPr>
        <a:xfrm>
          <a:off x="4195911" y="3617233"/>
          <a:ext cx="1216975" cy="292557"/>
        </a:xfrm>
        <a:custGeom>
          <a:avLst/>
          <a:gdLst/>
          <a:ahLst/>
          <a:cxnLst/>
          <a:rect l="0" t="0" r="0" b="0"/>
          <a:pathLst>
            <a:path>
              <a:moveTo>
                <a:pt x="1216975" y="0"/>
              </a:moveTo>
              <a:lnTo>
                <a:pt x="1216975" y="199369"/>
              </a:lnTo>
              <a:lnTo>
                <a:pt x="0" y="199369"/>
              </a:lnTo>
              <a:lnTo>
                <a:pt x="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E2A09-142B-4B32-A561-D0027936D356}">
      <dsp:nvSpPr>
        <dsp:cNvPr id="0" name=""/>
        <dsp:cNvSpPr/>
      </dsp:nvSpPr>
      <dsp:spPr>
        <a:xfrm>
          <a:off x="3581176" y="2685910"/>
          <a:ext cx="1831710" cy="29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69"/>
              </a:lnTo>
              <a:lnTo>
                <a:pt x="1831710" y="199369"/>
              </a:lnTo>
              <a:lnTo>
                <a:pt x="183171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CCB8F-C86B-432C-9D26-BC0901912FFC}">
      <dsp:nvSpPr>
        <dsp:cNvPr id="0" name=""/>
        <dsp:cNvSpPr/>
      </dsp:nvSpPr>
      <dsp:spPr>
        <a:xfrm>
          <a:off x="2286212" y="4548556"/>
          <a:ext cx="680229" cy="326009"/>
        </a:xfrm>
        <a:custGeom>
          <a:avLst/>
          <a:gdLst/>
          <a:ahLst/>
          <a:cxnLst/>
          <a:rect l="0" t="0" r="0" b="0"/>
          <a:pathLst>
            <a:path>
              <a:moveTo>
                <a:pt x="680229" y="0"/>
              </a:moveTo>
              <a:lnTo>
                <a:pt x="680229" y="232821"/>
              </a:lnTo>
              <a:lnTo>
                <a:pt x="0" y="232821"/>
              </a:lnTo>
              <a:lnTo>
                <a:pt x="0" y="3260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AD256-EFA0-4112-96A2-1BAE40EE9481}">
      <dsp:nvSpPr>
        <dsp:cNvPr id="0" name=""/>
        <dsp:cNvSpPr/>
      </dsp:nvSpPr>
      <dsp:spPr>
        <a:xfrm>
          <a:off x="1736973" y="3617233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369"/>
              </a:lnTo>
              <a:lnTo>
                <a:pt x="1229469" y="199369"/>
              </a:lnTo>
              <a:lnTo>
                <a:pt x="1229469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7BBE2-51C7-407A-803D-DA9216D4890D}">
      <dsp:nvSpPr>
        <dsp:cNvPr id="0" name=""/>
        <dsp:cNvSpPr/>
      </dsp:nvSpPr>
      <dsp:spPr>
        <a:xfrm>
          <a:off x="1691253" y="3617233"/>
          <a:ext cx="91440" cy="292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3946B-ECE5-4EF0-9873-1E253E326491}">
      <dsp:nvSpPr>
        <dsp:cNvPr id="0" name=""/>
        <dsp:cNvSpPr/>
      </dsp:nvSpPr>
      <dsp:spPr>
        <a:xfrm>
          <a:off x="507503" y="4548556"/>
          <a:ext cx="712600" cy="326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821"/>
              </a:lnTo>
              <a:lnTo>
                <a:pt x="712600" y="232821"/>
              </a:lnTo>
              <a:lnTo>
                <a:pt x="712600" y="3260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2C44BD-DD96-42CB-B740-1B300A2FB8E4}">
      <dsp:nvSpPr>
        <dsp:cNvPr id="0" name=""/>
        <dsp:cNvSpPr/>
      </dsp:nvSpPr>
      <dsp:spPr>
        <a:xfrm>
          <a:off x="507503" y="3617233"/>
          <a:ext cx="1229469" cy="292557"/>
        </a:xfrm>
        <a:custGeom>
          <a:avLst/>
          <a:gdLst/>
          <a:ahLst/>
          <a:cxnLst/>
          <a:rect l="0" t="0" r="0" b="0"/>
          <a:pathLst>
            <a:path>
              <a:moveTo>
                <a:pt x="1229469" y="0"/>
              </a:moveTo>
              <a:lnTo>
                <a:pt x="1229469" y="199369"/>
              </a:lnTo>
              <a:lnTo>
                <a:pt x="0" y="199369"/>
              </a:lnTo>
              <a:lnTo>
                <a:pt x="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1F462-12EC-43C9-850B-3EC102581545}">
      <dsp:nvSpPr>
        <dsp:cNvPr id="0" name=""/>
        <dsp:cNvSpPr/>
      </dsp:nvSpPr>
      <dsp:spPr>
        <a:xfrm>
          <a:off x="1736973" y="2685910"/>
          <a:ext cx="1844203" cy="292557"/>
        </a:xfrm>
        <a:custGeom>
          <a:avLst/>
          <a:gdLst/>
          <a:ahLst/>
          <a:cxnLst/>
          <a:rect l="0" t="0" r="0" b="0"/>
          <a:pathLst>
            <a:path>
              <a:moveTo>
                <a:pt x="1844203" y="0"/>
              </a:moveTo>
              <a:lnTo>
                <a:pt x="1844203" y="199369"/>
              </a:lnTo>
              <a:lnTo>
                <a:pt x="0" y="199369"/>
              </a:lnTo>
              <a:lnTo>
                <a:pt x="0" y="2925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8B956-E6D7-4E43-82A6-551CCC25E712}">
      <dsp:nvSpPr>
        <dsp:cNvPr id="0" name=""/>
        <dsp:cNvSpPr/>
      </dsp:nvSpPr>
      <dsp:spPr>
        <a:xfrm>
          <a:off x="3581176" y="1808141"/>
          <a:ext cx="2766305" cy="239003"/>
        </a:xfrm>
        <a:custGeom>
          <a:avLst/>
          <a:gdLst/>
          <a:ahLst/>
          <a:cxnLst/>
          <a:rect l="0" t="0" r="0" b="0"/>
          <a:pathLst>
            <a:path>
              <a:moveTo>
                <a:pt x="2766305" y="0"/>
              </a:moveTo>
              <a:lnTo>
                <a:pt x="2766305" y="145815"/>
              </a:lnTo>
              <a:lnTo>
                <a:pt x="0" y="145815"/>
              </a:lnTo>
              <a:lnTo>
                <a:pt x="0" y="239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07604-80B5-4420-B25E-DB16E8C7E2B7}">
      <dsp:nvSpPr>
        <dsp:cNvPr id="0" name=""/>
        <dsp:cNvSpPr/>
      </dsp:nvSpPr>
      <dsp:spPr>
        <a:xfrm>
          <a:off x="5844517" y="1169376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6FB7C-66A3-4A7D-BC68-C33D3295EC1D}">
      <dsp:nvSpPr>
        <dsp:cNvPr id="0" name=""/>
        <dsp:cNvSpPr/>
      </dsp:nvSpPr>
      <dsp:spPr>
        <a:xfrm>
          <a:off x="5956287" y="1275557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ishal</a:t>
          </a:r>
        </a:p>
      </dsp:txBody>
      <dsp:txXfrm>
        <a:off x="5974996" y="1294266"/>
        <a:ext cx="968511" cy="601347"/>
      </dsp:txXfrm>
    </dsp:sp>
    <dsp:sp modelId="{7702789D-0EB0-4723-9706-8A7673218040}">
      <dsp:nvSpPr>
        <dsp:cNvPr id="0" name=""/>
        <dsp:cNvSpPr/>
      </dsp:nvSpPr>
      <dsp:spPr>
        <a:xfrm>
          <a:off x="3078212" y="2047145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1C5AA-320D-4105-A632-7020CEDC5D43}">
      <dsp:nvSpPr>
        <dsp:cNvPr id="0" name=""/>
        <dsp:cNvSpPr/>
      </dsp:nvSpPr>
      <dsp:spPr>
        <a:xfrm>
          <a:off x="3189982" y="2153326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akut</a:t>
          </a:r>
        </a:p>
      </dsp:txBody>
      <dsp:txXfrm>
        <a:off x="3208691" y="2172035"/>
        <a:ext cx="968511" cy="601347"/>
      </dsp:txXfrm>
    </dsp:sp>
    <dsp:sp modelId="{44FF9029-C64A-47CD-A6CF-D094793D0164}">
      <dsp:nvSpPr>
        <dsp:cNvPr id="0" name=""/>
        <dsp:cNvSpPr/>
      </dsp:nvSpPr>
      <dsp:spPr>
        <a:xfrm>
          <a:off x="1234008" y="2978468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0A558-B321-4425-9EDA-78FBDB54E764}">
      <dsp:nvSpPr>
        <dsp:cNvPr id="0" name=""/>
        <dsp:cNvSpPr/>
      </dsp:nvSpPr>
      <dsp:spPr>
        <a:xfrm>
          <a:off x="1345778" y="3084649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enfeksiyöz</a:t>
          </a:r>
          <a:endParaRPr lang="tr-TR" sz="1400" kern="1200" dirty="0"/>
        </a:p>
      </dsp:txBody>
      <dsp:txXfrm>
        <a:off x="1364487" y="3103358"/>
        <a:ext cx="968511" cy="601347"/>
      </dsp:txXfrm>
    </dsp:sp>
    <dsp:sp modelId="{5A43B266-82B1-492E-A33D-82D5E26F1C61}">
      <dsp:nvSpPr>
        <dsp:cNvPr id="0" name=""/>
        <dsp:cNvSpPr/>
      </dsp:nvSpPr>
      <dsp:spPr>
        <a:xfrm>
          <a:off x="4539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3B672-4DA5-4C11-9F08-2462DCD8C177}">
      <dsp:nvSpPr>
        <dsp:cNvPr id="0" name=""/>
        <dsp:cNvSpPr/>
      </dsp:nvSpPr>
      <dsp:spPr>
        <a:xfrm>
          <a:off x="116309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viral</a:t>
          </a:r>
          <a:endParaRPr lang="tr-TR" sz="1400" kern="1200" dirty="0"/>
        </a:p>
      </dsp:txBody>
      <dsp:txXfrm>
        <a:off x="135018" y="4034681"/>
        <a:ext cx="968511" cy="601347"/>
      </dsp:txXfrm>
    </dsp:sp>
    <dsp:sp modelId="{283C9404-8643-4FAA-95CF-C8C5FDB43C29}">
      <dsp:nvSpPr>
        <dsp:cNvPr id="0" name=""/>
        <dsp:cNvSpPr/>
      </dsp:nvSpPr>
      <dsp:spPr>
        <a:xfrm>
          <a:off x="717139" y="4874566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FE6E9-AB07-44F7-B5A5-209971147969}">
      <dsp:nvSpPr>
        <dsp:cNvPr id="0" name=""/>
        <dsp:cNvSpPr/>
      </dsp:nvSpPr>
      <dsp:spPr>
        <a:xfrm>
          <a:off x="828909" y="4980747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inflamatuar</a:t>
          </a:r>
          <a:endParaRPr lang="tr-TR" sz="1400" kern="1200" dirty="0"/>
        </a:p>
      </dsp:txBody>
      <dsp:txXfrm>
        <a:off x="847618" y="4999456"/>
        <a:ext cx="968511" cy="601347"/>
      </dsp:txXfrm>
    </dsp:sp>
    <dsp:sp modelId="{783929CC-4041-44A6-ADF5-07443B872DA0}">
      <dsp:nvSpPr>
        <dsp:cNvPr id="0" name=""/>
        <dsp:cNvSpPr/>
      </dsp:nvSpPr>
      <dsp:spPr>
        <a:xfrm>
          <a:off x="1234008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EACF1-816D-437E-A804-12B5023820ED}">
      <dsp:nvSpPr>
        <dsp:cNvPr id="0" name=""/>
        <dsp:cNvSpPr/>
      </dsp:nvSpPr>
      <dsp:spPr>
        <a:xfrm>
          <a:off x="1345778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bakteriyel</a:t>
          </a:r>
        </a:p>
      </dsp:txBody>
      <dsp:txXfrm>
        <a:off x="1364487" y="4034681"/>
        <a:ext cx="968511" cy="601347"/>
      </dsp:txXfrm>
    </dsp:sp>
    <dsp:sp modelId="{898E56CA-EAD9-4F37-884A-3A0B3B9F53A0}">
      <dsp:nvSpPr>
        <dsp:cNvPr id="0" name=""/>
        <dsp:cNvSpPr/>
      </dsp:nvSpPr>
      <dsp:spPr>
        <a:xfrm>
          <a:off x="2463477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93217-0365-4E73-85A8-A7D521D9D2E2}">
      <dsp:nvSpPr>
        <dsp:cNvPr id="0" name=""/>
        <dsp:cNvSpPr/>
      </dsp:nvSpPr>
      <dsp:spPr>
        <a:xfrm>
          <a:off x="2575247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paraziter</a:t>
          </a:r>
          <a:endParaRPr lang="tr-TR" sz="1400" kern="1200" dirty="0"/>
        </a:p>
      </dsp:txBody>
      <dsp:txXfrm>
        <a:off x="2593956" y="4034681"/>
        <a:ext cx="968511" cy="601347"/>
      </dsp:txXfrm>
    </dsp:sp>
    <dsp:sp modelId="{A563331C-A894-40D3-81EB-E907B5E2C712}">
      <dsp:nvSpPr>
        <dsp:cNvPr id="0" name=""/>
        <dsp:cNvSpPr/>
      </dsp:nvSpPr>
      <dsp:spPr>
        <a:xfrm>
          <a:off x="1783248" y="4874566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1F5B2-DB0D-4810-AA5D-7D8E5464ACF2}">
      <dsp:nvSpPr>
        <dsp:cNvPr id="0" name=""/>
        <dsp:cNvSpPr/>
      </dsp:nvSpPr>
      <dsp:spPr>
        <a:xfrm>
          <a:off x="1895017" y="4980747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non</a:t>
          </a:r>
          <a:endParaRPr lang="tr-TR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inflamatuar</a:t>
          </a:r>
          <a:endParaRPr lang="tr-TR" sz="1400" kern="1200" dirty="0"/>
        </a:p>
      </dsp:txBody>
      <dsp:txXfrm>
        <a:off x="1913726" y="4999456"/>
        <a:ext cx="968511" cy="601347"/>
      </dsp:txXfrm>
    </dsp:sp>
    <dsp:sp modelId="{8FE4CFE7-6806-4E95-8FB7-97391AF30205}">
      <dsp:nvSpPr>
        <dsp:cNvPr id="0" name=""/>
        <dsp:cNvSpPr/>
      </dsp:nvSpPr>
      <dsp:spPr>
        <a:xfrm>
          <a:off x="4909922" y="2978468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7FE9A-DDB7-453F-A41C-06B5900C6265}">
      <dsp:nvSpPr>
        <dsp:cNvPr id="0" name=""/>
        <dsp:cNvSpPr/>
      </dsp:nvSpPr>
      <dsp:spPr>
        <a:xfrm>
          <a:off x="5021692" y="3084649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non</a:t>
          </a:r>
          <a:endParaRPr lang="tr-TR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enfeksiyöz</a:t>
          </a:r>
          <a:endParaRPr lang="tr-TR" sz="1400" kern="1200" dirty="0"/>
        </a:p>
      </dsp:txBody>
      <dsp:txXfrm>
        <a:off x="5040401" y="3103358"/>
        <a:ext cx="968511" cy="601347"/>
      </dsp:txXfrm>
    </dsp:sp>
    <dsp:sp modelId="{E4B6739B-BDF4-4E34-9C59-5AC951CF8047}">
      <dsp:nvSpPr>
        <dsp:cNvPr id="0" name=""/>
        <dsp:cNvSpPr/>
      </dsp:nvSpPr>
      <dsp:spPr>
        <a:xfrm>
          <a:off x="3692946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45262-7107-4938-A39F-3BD239551D20}">
      <dsp:nvSpPr>
        <dsp:cNvPr id="0" name=""/>
        <dsp:cNvSpPr/>
      </dsp:nvSpPr>
      <dsp:spPr>
        <a:xfrm>
          <a:off x="3804716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aciller</a:t>
          </a:r>
        </a:p>
      </dsp:txBody>
      <dsp:txXfrm>
        <a:off x="3823425" y="4034681"/>
        <a:ext cx="968511" cy="601347"/>
      </dsp:txXfrm>
    </dsp:sp>
    <dsp:sp modelId="{5E3F40FF-138E-4C05-9061-CF8455CFA61E}">
      <dsp:nvSpPr>
        <dsp:cNvPr id="0" name=""/>
        <dsp:cNvSpPr/>
      </dsp:nvSpPr>
      <dsp:spPr>
        <a:xfrm>
          <a:off x="4922415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EFDCB-D61E-487B-8047-9862226EEFC3}">
      <dsp:nvSpPr>
        <dsp:cNvPr id="0" name=""/>
        <dsp:cNvSpPr/>
      </dsp:nvSpPr>
      <dsp:spPr>
        <a:xfrm>
          <a:off x="5034185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ilaç kaynaklı</a:t>
          </a:r>
        </a:p>
      </dsp:txBody>
      <dsp:txXfrm>
        <a:off x="5052894" y="4034681"/>
        <a:ext cx="968511" cy="601347"/>
      </dsp:txXfrm>
    </dsp:sp>
    <dsp:sp modelId="{8C0F3D07-C6E9-45FA-BB74-DCE067404837}">
      <dsp:nvSpPr>
        <dsp:cNvPr id="0" name=""/>
        <dsp:cNvSpPr/>
      </dsp:nvSpPr>
      <dsp:spPr>
        <a:xfrm>
          <a:off x="6151884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067EC-58AD-4887-8DEE-66DEF4048846}">
      <dsp:nvSpPr>
        <dsp:cNvPr id="0" name=""/>
        <dsp:cNvSpPr/>
      </dsp:nvSpPr>
      <dsp:spPr>
        <a:xfrm>
          <a:off x="6263654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ekstra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intestinal</a:t>
          </a:r>
          <a:endParaRPr lang="tr-TR" sz="1400" kern="1200" dirty="0"/>
        </a:p>
      </dsp:txBody>
      <dsp:txXfrm>
        <a:off x="6282363" y="4034681"/>
        <a:ext cx="968511" cy="601347"/>
      </dsp:txXfrm>
    </dsp:sp>
    <dsp:sp modelId="{9AA026EA-0A90-4164-93CD-B736055F168D}">
      <dsp:nvSpPr>
        <dsp:cNvPr id="0" name=""/>
        <dsp:cNvSpPr/>
      </dsp:nvSpPr>
      <dsp:spPr>
        <a:xfrm>
          <a:off x="8610823" y="2047145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A5BBC-D09C-44B6-A295-83CCA5AF8097}">
      <dsp:nvSpPr>
        <dsp:cNvPr id="0" name=""/>
        <dsp:cNvSpPr/>
      </dsp:nvSpPr>
      <dsp:spPr>
        <a:xfrm>
          <a:off x="8722593" y="2153326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kronik</a:t>
          </a:r>
        </a:p>
      </dsp:txBody>
      <dsp:txXfrm>
        <a:off x="8741302" y="2172035"/>
        <a:ext cx="968511" cy="601347"/>
      </dsp:txXfrm>
    </dsp:sp>
    <dsp:sp modelId="{C97C179F-069C-4F1A-988A-A14740F5552C}">
      <dsp:nvSpPr>
        <dsp:cNvPr id="0" name=""/>
        <dsp:cNvSpPr/>
      </dsp:nvSpPr>
      <dsp:spPr>
        <a:xfrm>
          <a:off x="7381354" y="2978468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F8059-57D8-4612-A691-4D7FAFBF77D7}">
      <dsp:nvSpPr>
        <dsp:cNvPr id="0" name=""/>
        <dsp:cNvSpPr/>
      </dsp:nvSpPr>
      <dsp:spPr>
        <a:xfrm>
          <a:off x="7493124" y="3084649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/>
            <a:t>enfeksiyöz</a:t>
          </a:r>
          <a:endParaRPr lang="tr-TR" sz="1400" kern="1200" dirty="0"/>
        </a:p>
      </dsp:txBody>
      <dsp:txXfrm>
        <a:off x="7511833" y="3103358"/>
        <a:ext cx="968511" cy="601347"/>
      </dsp:txXfrm>
    </dsp:sp>
    <dsp:sp modelId="{A26B5403-C1B7-45B2-A1C4-C0ED1D8707A0}">
      <dsp:nvSpPr>
        <dsp:cNvPr id="0" name=""/>
        <dsp:cNvSpPr/>
      </dsp:nvSpPr>
      <dsp:spPr>
        <a:xfrm>
          <a:off x="7381354" y="3909791"/>
          <a:ext cx="1005929" cy="10520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B2704-B98E-46E7-BF04-2D69813CB359}">
      <dsp:nvSpPr>
        <dsp:cNvPr id="0" name=""/>
        <dsp:cNvSpPr/>
      </dsp:nvSpPr>
      <dsp:spPr>
        <a:xfrm>
          <a:off x="7493124" y="4015972"/>
          <a:ext cx="1005929" cy="1052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1400" kern="1200" dirty="0" err="1"/>
            <a:t>viral</a:t>
          </a:r>
          <a:endParaRPr lang="tr-TR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1400" kern="1200" dirty="0"/>
            <a:t>bakteriyel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tr-TR" sz="1400" kern="1200" dirty="0" err="1"/>
            <a:t>paraziter</a:t>
          </a:r>
          <a:endParaRPr lang="tr-TR" sz="1400" kern="1200" dirty="0"/>
        </a:p>
      </dsp:txBody>
      <dsp:txXfrm>
        <a:off x="7522587" y="4045435"/>
        <a:ext cx="947003" cy="993139"/>
      </dsp:txXfrm>
    </dsp:sp>
    <dsp:sp modelId="{4852C3E5-37B6-41BD-B9A0-722483BD10C8}">
      <dsp:nvSpPr>
        <dsp:cNvPr id="0" name=""/>
        <dsp:cNvSpPr/>
      </dsp:nvSpPr>
      <dsp:spPr>
        <a:xfrm>
          <a:off x="9840292" y="2978468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68118-A45C-4F7F-B562-1FF5C1EB78EC}">
      <dsp:nvSpPr>
        <dsp:cNvPr id="0" name=""/>
        <dsp:cNvSpPr/>
      </dsp:nvSpPr>
      <dsp:spPr>
        <a:xfrm>
          <a:off x="9952062" y="3084649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non</a:t>
          </a:r>
          <a:endParaRPr lang="tr-TR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enfeksiyöz</a:t>
          </a:r>
          <a:endParaRPr lang="tr-TR" sz="1400" kern="1200" dirty="0"/>
        </a:p>
      </dsp:txBody>
      <dsp:txXfrm>
        <a:off x="9970771" y="3103358"/>
        <a:ext cx="968511" cy="601347"/>
      </dsp:txXfrm>
    </dsp:sp>
    <dsp:sp modelId="{05CF5AD4-E58A-42E8-9C32-E6D329ACD558}">
      <dsp:nvSpPr>
        <dsp:cNvPr id="0" name=""/>
        <dsp:cNvSpPr/>
      </dsp:nvSpPr>
      <dsp:spPr>
        <a:xfrm>
          <a:off x="8610823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9BE4-0147-402E-BC4C-0A81FBFD29FD}">
      <dsp:nvSpPr>
        <dsp:cNvPr id="0" name=""/>
        <dsp:cNvSpPr/>
      </dsp:nvSpPr>
      <dsp:spPr>
        <a:xfrm>
          <a:off x="8722593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sulu</a:t>
          </a:r>
        </a:p>
      </dsp:txBody>
      <dsp:txXfrm>
        <a:off x="8741302" y="4034681"/>
        <a:ext cx="968511" cy="601347"/>
      </dsp:txXfrm>
    </dsp:sp>
    <dsp:sp modelId="{73801ABF-4EC1-48F3-93EE-D6D17E1FD389}">
      <dsp:nvSpPr>
        <dsp:cNvPr id="0" name=""/>
        <dsp:cNvSpPr/>
      </dsp:nvSpPr>
      <dsp:spPr>
        <a:xfrm>
          <a:off x="9840292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C1D06-D1A3-49AA-A315-17EDDC9FD93D}">
      <dsp:nvSpPr>
        <dsp:cNvPr id="0" name=""/>
        <dsp:cNvSpPr/>
      </dsp:nvSpPr>
      <dsp:spPr>
        <a:xfrm>
          <a:off x="9952062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/>
            <a:t>yağlı</a:t>
          </a:r>
        </a:p>
      </dsp:txBody>
      <dsp:txXfrm>
        <a:off x="9970771" y="4034681"/>
        <a:ext cx="968511" cy="601347"/>
      </dsp:txXfrm>
    </dsp:sp>
    <dsp:sp modelId="{A47D9E0C-1D85-4FC7-A36B-9CF09FFCB108}">
      <dsp:nvSpPr>
        <dsp:cNvPr id="0" name=""/>
        <dsp:cNvSpPr/>
      </dsp:nvSpPr>
      <dsp:spPr>
        <a:xfrm>
          <a:off x="11069761" y="3909791"/>
          <a:ext cx="1005929" cy="63876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054F7-4094-4CF6-9114-D4CBBF66577F}">
      <dsp:nvSpPr>
        <dsp:cNvPr id="0" name=""/>
        <dsp:cNvSpPr/>
      </dsp:nvSpPr>
      <dsp:spPr>
        <a:xfrm>
          <a:off x="11181531" y="4015972"/>
          <a:ext cx="1005929" cy="63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/>
            <a:t>inflamatuar</a:t>
          </a:r>
          <a:endParaRPr lang="tr-TR" sz="1400" kern="1200" dirty="0"/>
        </a:p>
      </dsp:txBody>
      <dsp:txXfrm>
        <a:off x="11200240" y="4034681"/>
        <a:ext cx="968511" cy="6013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E3829-F46C-4A61-B878-C9FA691B2A83}">
      <dsp:nvSpPr>
        <dsp:cNvPr id="0" name=""/>
        <dsp:cNvSpPr/>
      </dsp:nvSpPr>
      <dsp:spPr>
        <a:xfrm>
          <a:off x="991549" y="975"/>
          <a:ext cx="1886668" cy="9433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 dirty="0"/>
            <a:t>Sulu İshal</a:t>
          </a:r>
          <a:endParaRPr lang="tr-TR" sz="2700" kern="1200" dirty="0"/>
        </a:p>
      </dsp:txBody>
      <dsp:txXfrm>
        <a:off x="1019178" y="28604"/>
        <a:ext cx="1831410" cy="888076"/>
      </dsp:txXfrm>
    </dsp:sp>
    <dsp:sp modelId="{1636112A-7589-4FF7-9A38-651C516C7AA0}">
      <dsp:nvSpPr>
        <dsp:cNvPr id="0" name=""/>
        <dsp:cNvSpPr/>
      </dsp:nvSpPr>
      <dsp:spPr>
        <a:xfrm>
          <a:off x="1180216" y="944310"/>
          <a:ext cx="188666" cy="707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500"/>
              </a:lnTo>
              <a:lnTo>
                <a:pt x="188666" y="7075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B13604-2FE1-4A66-94F9-2779DA84098D}">
      <dsp:nvSpPr>
        <dsp:cNvPr id="0" name=""/>
        <dsp:cNvSpPr/>
      </dsp:nvSpPr>
      <dsp:spPr>
        <a:xfrm>
          <a:off x="1368882" y="1180143"/>
          <a:ext cx="1509334" cy="9433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/>
            <a:t>Fonsiyonel</a:t>
          </a:r>
          <a:r>
            <a:rPr lang="tr-TR" sz="2000" b="1" kern="1200" dirty="0"/>
            <a:t> bozukluklar</a:t>
          </a:r>
          <a:endParaRPr lang="tr-TR" sz="2000" kern="1200" dirty="0"/>
        </a:p>
      </dsp:txBody>
      <dsp:txXfrm>
        <a:off x="1396511" y="1207772"/>
        <a:ext cx="1454076" cy="888076"/>
      </dsp:txXfrm>
    </dsp:sp>
    <dsp:sp modelId="{15FE96A3-9579-4309-93D9-745A802415C7}">
      <dsp:nvSpPr>
        <dsp:cNvPr id="0" name=""/>
        <dsp:cNvSpPr/>
      </dsp:nvSpPr>
      <dsp:spPr>
        <a:xfrm>
          <a:off x="1180216" y="944310"/>
          <a:ext cx="188666" cy="1886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668"/>
              </a:lnTo>
              <a:lnTo>
                <a:pt x="188666" y="18866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311D35-2404-4BCE-BBE2-70CD8463BCB5}">
      <dsp:nvSpPr>
        <dsp:cNvPr id="0" name=""/>
        <dsp:cNvSpPr/>
      </dsp:nvSpPr>
      <dsp:spPr>
        <a:xfrm>
          <a:off x="1368882" y="2359311"/>
          <a:ext cx="1509334" cy="9433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 err="1"/>
            <a:t>Sekretuar</a:t>
          </a:r>
          <a:r>
            <a:rPr lang="tr-TR" sz="2000" b="1" kern="1200" dirty="0"/>
            <a:t> bozukluklar</a:t>
          </a:r>
          <a:endParaRPr lang="tr-TR" sz="2000" kern="1200" dirty="0"/>
        </a:p>
      </dsp:txBody>
      <dsp:txXfrm>
        <a:off x="1396511" y="2386940"/>
        <a:ext cx="1454076" cy="888076"/>
      </dsp:txXfrm>
    </dsp:sp>
    <dsp:sp modelId="{05CFFB91-86EC-4032-BA36-90F67BB58041}">
      <dsp:nvSpPr>
        <dsp:cNvPr id="0" name=""/>
        <dsp:cNvSpPr/>
      </dsp:nvSpPr>
      <dsp:spPr>
        <a:xfrm>
          <a:off x="1180216" y="944310"/>
          <a:ext cx="188666" cy="3065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5836"/>
              </a:lnTo>
              <a:lnTo>
                <a:pt x="188666" y="30658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B7B7E-BC48-4A81-BC4D-1E8365A1B352}">
      <dsp:nvSpPr>
        <dsp:cNvPr id="0" name=""/>
        <dsp:cNvSpPr/>
      </dsp:nvSpPr>
      <dsp:spPr>
        <a:xfrm>
          <a:off x="1368882" y="3538479"/>
          <a:ext cx="1509334" cy="9433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i="0" kern="1200" dirty="0" err="1">
              <a:solidFill>
                <a:srgbClr val="09142A"/>
              </a:solidFill>
              <a:effectLst/>
            </a:rPr>
            <a:t>Ozmotik</a:t>
          </a:r>
          <a:r>
            <a:rPr lang="tr-TR" sz="2000" b="1" i="0" kern="1200" dirty="0">
              <a:solidFill>
                <a:srgbClr val="09142A"/>
              </a:solidFill>
              <a:effectLst/>
            </a:rPr>
            <a:t> bozukluklar</a:t>
          </a:r>
        </a:p>
      </dsp:txBody>
      <dsp:txXfrm>
        <a:off x="1396511" y="3566108"/>
        <a:ext cx="1454076" cy="888076"/>
      </dsp:txXfrm>
    </dsp:sp>
    <dsp:sp modelId="{AE96D9A6-8461-47C6-A0C0-F74A9A9DD356}">
      <dsp:nvSpPr>
        <dsp:cNvPr id="0" name=""/>
        <dsp:cNvSpPr/>
      </dsp:nvSpPr>
      <dsp:spPr>
        <a:xfrm>
          <a:off x="3349885" y="975"/>
          <a:ext cx="1886668" cy="9433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i="0" kern="1200" dirty="0">
              <a:solidFill>
                <a:schemeClr val="bg1"/>
              </a:solidFill>
              <a:effectLst/>
            </a:rPr>
            <a:t>Yağlı </a:t>
          </a:r>
          <a:r>
            <a:rPr lang="tr-TR" sz="2700" b="1" kern="1200" dirty="0"/>
            <a:t>İshal</a:t>
          </a:r>
          <a:endParaRPr lang="tr-TR" sz="2700" kern="1200" dirty="0">
            <a:solidFill>
              <a:schemeClr val="bg1"/>
            </a:solidFill>
          </a:endParaRPr>
        </a:p>
      </dsp:txBody>
      <dsp:txXfrm>
        <a:off x="3377514" y="28604"/>
        <a:ext cx="1831410" cy="888076"/>
      </dsp:txXfrm>
    </dsp:sp>
    <dsp:sp modelId="{0A61EDD0-1BD9-4004-AFF0-19B8DB25B831}">
      <dsp:nvSpPr>
        <dsp:cNvPr id="0" name=""/>
        <dsp:cNvSpPr/>
      </dsp:nvSpPr>
      <dsp:spPr>
        <a:xfrm>
          <a:off x="3538552" y="944310"/>
          <a:ext cx="188666" cy="707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500"/>
              </a:lnTo>
              <a:lnTo>
                <a:pt x="188666" y="7075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6EB8A-5F89-4895-8462-339BAD9A4CAB}">
      <dsp:nvSpPr>
        <dsp:cNvPr id="0" name=""/>
        <dsp:cNvSpPr/>
      </dsp:nvSpPr>
      <dsp:spPr>
        <a:xfrm>
          <a:off x="3727218" y="1180143"/>
          <a:ext cx="1509334" cy="9433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i="0" kern="1200" dirty="0" err="1">
              <a:solidFill>
                <a:srgbClr val="09142A"/>
              </a:solidFill>
              <a:effectLst/>
            </a:rPr>
            <a:t>Malabsorbtif</a:t>
          </a:r>
          <a:r>
            <a:rPr lang="tr-TR" sz="2000" b="1" i="0" kern="1200" dirty="0">
              <a:solidFill>
                <a:srgbClr val="09142A"/>
              </a:solidFill>
              <a:effectLst/>
            </a:rPr>
            <a:t> bozukluklar</a:t>
          </a:r>
          <a:endParaRPr lang="tr-TR" sz="2000" kern="1200" dirty="0"/>
        </a:p>
      </dsp:txBody>
      <dsp:txXfrm>
        <a:off x="3754847" y="1207772"/>
        <a:ext cx="1454076" cy="888076"/>
      </dsp:txXfrm>
    </dsp:sp>
    <dsp:sp modelId="{76865BF2-3286-4396-9A88-1B714E78F0C7}">
      <dsp:nvSpPr>
        <dsp:cNvPr id="0" name=""/>
        <dsp:cNvSpPr/>
      </dsp:nvSpPr>
      <dsp:spPr>
        <a:xfrm>
          <a:off x="3538552" y="944310"/>
          <a:ext cx="188666" cy="1886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668"/>
              </a:lnTo>
              <a:lnTo>
                <a:pt x="188666" y="18866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3C2AD-EB9B-48A0-9295-AFDD26E69B0B}">
      <dsp:nvSpPr>
        <dsp:cNvPr id="0" name=""/>
        <dsp:cNvSpPr/>
      </dsp:nvSpPr>
      <dsp:spPr>
        <a:xfrm>
          <a:off x="3727218" y="2359311"/>
          <a:ext cx="1509334" cy="9433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i="0" kern="1200" dirty="0">
              <a:solidFill>
                <a:srgbClr val="09142A"/>
              </a:solidFill>
              <a:effectLst/>
            </a:rPr>
            <a:t>Sindirim bozuklukları</a:t>
          </a:r>
          <a:endParaRPr lang="tr-TR" sz="2000" kern="1200" dirty="0"/>
        </a:p>
      </dsp:txBody>
      <dsp:txXfrm>
        <a:off x="3754847" y="2386940"/>
        <a:ext cx="1454076" cy="888076"/>
      </dsp:txXfrm>
    </dsp:sp>
    <dsp:sp modelId="{488C1408-0504-43B5-9121-48C5AFAEA397}">
      <dsp:nvSpPr>
        <dsp:cNvPr id="0" name=""/>
        <dsp:cNvSpPr/>
      </dsp:nvSpPr>
      <dsp:spPr>
        <a:xfrm>
          <a:off x="5708221" y="975"/>
          <a:ext cx="1886668" cy="9433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kern="1200" dirty="0" err="1">
              <a:solidFill>
                <a:schemeClr val="bg1"/>
              </a:solidFill>
            </a:rPr>
            <a:t>İnflamatuar</a:t>
          </a:r>
          <a:r>
            <a:rPr lang="tr-TR" sz="2700" b="1" kern="1200" dirty="0">
              <a:solidFill>
                <a:schemeClr val="bg1"/>
              </a:solidFill>
            </a:rPr>
            <a:t> </a:t>
          </a:r>
          <a:r>
            <a:rPr lang="tr-TR" sz="2700" b="1" kern="1200" dirty="0"/>
            <a:t>İshal</a:t>
          </a:r>
          <a:endParaRPr lang="tr-TR" sz="2700" kern="1200" dirty="0">
            <a:solidFill>
              <a:schemeClr val="bg1"/>
            </a:solidFill>
          </a:endParaRPr>
        </a:p>
      </dsp:txBody>
      <dsp:txXfrm>
        <a:off x="5735850" y="28604"/>
        <a:ext cx="1831410" cy="8880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32DD4-17B1-46FF-9EAE-DECBD36E8597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713D2-1B25-4C07-979F-24FA86709A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648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Bozulmuş su emilimi ve/veya bağırsak tarafından aktif su salgılanması nedeniyle dışkıdaki artan su içeriğini yansıtır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56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Karbonhidrat </a:t>
            </a:r>
            <a:r>
              <a:rPr lang="tr-TR" sz="900" b="0" i="0" dirty="0" err="1">
                <a:solidFill>
                  <a:srgbClr val="09142A"/>
                </a:solidFill>
                <a:effectLst/>
                <a:latin typeface="+mn-lt"/>
              </a:rPr>
              <a:t>malabsorpsiyonu</a:t>
            </a:r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 (örneğin, laktoz, </a:t>
            </a:r>
            <a:r>
              <a:rPr lang="tr-TR" sz="900" b="0" i="0" dirty="0" err="1">
                <a:solidFill>
                  <a:srgbClr val="09142A"/>
                </a:solidFill>
                <a:effectLst/>
                <a:latin typeface="+mn-lt"/>
              </a:rPr>
              <a:t>fruktoz</a:t>
            </a:r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); yağlı bir </a:t>
            </a:r>
            <a:r>
              <a:rPr lang="tr-TR" sz="900" b="0" i="0" dirty="0" err="1">
                <a:solidFill>
                  <a:srgbClr val="09142A"/>
                </a:solidFill>
                <a:effectLst/>
                <a:latin typeface="+mn-lt"/>
              </a:rPr>
              <a:t>malabsorptif</a:t>
            </a:r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 ishale de neden olabilir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Yetersiz lümen safra asidi: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Distal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ileal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hastalık veya rezeksiyon öyküsü,</a:t>
            </a:r>
            <a:endParaRPr lang="tr-TR" sz="900" b="0" i="0" dirty="0">
              <a:solidFill>
                <a:srgbClr val="09142A"/>
              </a:solidFill>
              <a:effectLst/>
              <a:latin typeface="+mn-lt"/>
            </a:endParaRPr>
          </a:p>
          <a:p>
            <a:r>
              <a:rPr lang="tr-TR" sz="900" b="0" i="0" dirty="0" err="1">
                <a:solidFill>
                  <a:srgbClr val="09142A"/>
                </a:solidFill>
                <a:effectLst/>
                <a:latin typeface="+mn-lt"/>
              </a:rPr>
              <a:t>Çölyak</a:t>
            </a:r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 hastalığı; yağlı bir </a:t>
            </a:r>
            <a:r>
              <a:rPr lang="tr-TR" sz="900" b="0" i="0" dirty="0" err="1">
                <a:solidFill>
                  <a:srgbClr val="09142A"/>
                </a:solidFill>
                <a:effectLst/>
                <a:latin typeface="+mn-lt"/>
              </a:rPr>
              <a:t>malabsorptif</a:t>
            </a:r>
            <a:r>
              <a:rPr lang="tr-TR" sz="900" b="0" i="0" dirty="0">
                <a:solidFill>
                  <a:srgbClr val="09142A"/>
                </a:solidFill>
                <a:effectLst/>
                <a:latin typeface="+mn-lt"/>
              </a:rPr>
              <a:t> ishale de neden olabilir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Pankreas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ekzokrin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yetmezliği: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Diabetes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mellitus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kistik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fibroz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, kronik </a:t>
            </a:r>
            <a:r>
              <a:rPr lang="tr-TR" sz="900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pankreatit</a:t>
            </a:r>
            <a:r>
              <a:rPr lang="tr-TR" sz="900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öyküsü </a:t>
            </a:r>
          </a:p>
          <a:p>
            <a:endParaRPr lang="tr-TR" sz="9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351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/>
            <a:r>
              <a:rPr lang="tr-TR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inflamatuar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ishal: Kanlı veya </a:t>
            </a:r>
            <a:r>
              <a:rPr lang="tr-TR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pürülan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dışkı, </a:t>
            </a:r>
            <a:r>
              <a:rPr lang="tr-TR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Fekal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lökositler, kan, </a:t>
            </a:r>
            <a:r>
              <a:rPr lang="tr-TR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laktoferrin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veya </a:t>
            </a:r>
            <a:r>
              <a:rPr lang="tr-TR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kalprotektin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varlığı</a:t>
            </a:r>
          </a:p>
          <a:p>
            <a:pPr algn="l" fontAlgn="t"/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İskemik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kolit (genellikle akut fakat kronik olabilir)</a:t>
            </a:r>
            <a:endParaRPr lang="tr-TR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pPr algn="l" fontAlgn="t"/>
            <a:endParaRPr lang="tr-TR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pPr algn="l" fontAlgn="t"/>
            <a:endParaRPr lang="tr-TR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182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Fekal</a:t>
            </a:r>
            <a:r>
              <a:rPr lang="tr-TR" dirty="0"/>
              <a:t> </a:t>
            </a:r>
            <a:r>
              <a:rPr lang="tr-TR" dirty="0" err="1"/>
              <a:t>inkontinans</a:t>
            </a:r>
            <a:r>
              <a:rPr lang="tr-TR" dirty="0"/>
              <a:t>: </a:t>
            </a:r>
            <a:r>
              <a:rPr lang="tr-TR" dirty="0" err="1"/>
              <a:t>anamnez</a:t>
            </a:r>
            <a:r>
              <a:rPr lang="tr-TR" dirty="0"/>
              <a:t> klinik şüphe varsa </a:t>
            </a:r>
            <a:r>
              <a:rPr lang="tr-TR" dirty="0" err="1"/>
              <a:t>rektal</a:t>
            </a:r>
            <a:r>
              <a:rPr lang="tr-TR" dirty="0"/>
              <a:t> tuşe(anal </a:t>
            </a:r>
            <a:r>
              <a:rPr lang="tr-TR" dirty="0" err="1"/>
              <a:t>sfinkter</a:t>
            </a:r>
            <a:r>
              <a:rPr lang="tr-TR" dirty="0"/>
              <a:t> </a:t>
            </a:r>
            <a:r>
              <a:rPr lang="tr-TR" dirty="0" err="1"/>
              <a:t>tonusu</a:t>
            </a:r>
            <a:r>
              <a:rPr lang="tr-TR" dirty="0"/>
              <a:t>)</a:t>
            </a:r>
          </a:p>
          <a:p>
            <a:r>
              <a:rPr lang="tr-TR" dirty="0" err="1"/>
              <a:t>Fekal</a:t>
            </a:r>
            <a:r>
              <a:rPr lang="tr-TR" dirty="0"/>
              <a:t> </a:t>
            </a:r>
            <a:r>
              <a:rPr lang="tr-TR" dirty="0" err="1"/>
              <a:t>inpaction</a:t>
            </a:r>
            <a:r>
              <a:rPr lang="tr-TR" dirty="0"/>
              <a:t>: kronik kabızlığı olan hastalarda anüsten dışarı atılamayan büyük sertleşmiş </a:t>
            </a:r>
            <a:r>
              <a:rPr lang="tr-TR" dirty="0" err="1"/>
              <a:t>gaytanın</a:t>
            </a:r>
            <a:r>
              <a:rPr lang="tr-TR" dirty="0"/>
              <a:t> varlığı, </a:t>
            </a:r>
            <a:r>
              <a:rPr lang="tr-TR" dirty="0" err="1"/>
              <a:t>impakte</a:t>
            </a:r>
            <a:r>
              <a:rPr lang="tr-TR" dirty="0"/>
              <a:t> </a:t>
            </a:r>
            <a:r>
              <a:rPr lang="tr-TR" dirty="0" err="1"/>
              <a:t>gaytanın</a:t>
            </a:r>
            <a:r>
              <a:rPr lang="tr-TR" dirty="0"/>
              <a:t> etrafından sızan </a:t>
            </a:r>
            <a:r>
              <a:rPr lang="tr-TR" dirty="0" err="1"/>
              <a:t>sekresyonun</a:t>
            </a:r>
            <a:r>
              <a:rPr lang="tr-TR" dirty="0"/>
              <a:t> anüsten dışarı gelmesi hali hasta tarafından ishal olarak tanımlanabilir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09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Kusma ön planda: besin zehirlenmesi ( bakteri toksinine bağlı ) veya virüsler</a:t>
            </a:r>
          </a:p>
          <a:p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İnvaziv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bakteriyel (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inflamatuar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) ishali daha çok düşündüren semptomlar arasında ateş,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tenesmus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ve aşırı kanlı dışkı bulunur.</a:t>
            </a:r>
          </a:p>
          <a:p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Gebe kadınlarda 12 kat artmış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listeriyoz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riski vardır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5811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919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Ateş,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inflamatuar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ishali daha çok düşündürür</a:t>
            </a:r>
            <a:endParaRPr lang="tr-TR" dirty="0"/>
          </a:p>
          <a:p>
            <a:r>
              <a:rPr lang="tr-TR" dirty="0"/>
              <a:t>Akut ishalde batında defans, </a:t>
            </a:r>
            <a:r>
              <a:rPr lang="tr-TR" dirty="0" err="1"/>
              <a:t>rebound</a:t>
            </a:r>
            <a:r>
              <a:rPr lang="tr-TR" dirty="0"/>
              <a:t>, </a:t>
            </a:r>
            <a:r>
              <a:rPr lang="tr-TR" dirty="0" err="1"/>
              <a:t>rijidite</a:t>
            </a:r>
            <a:r>
              <a:rPr lang="tr-TR" dirty="0"/>
              <a:t> olmamalı</a:t>
            </a:r>
          </a:p>
          <a:p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Kan,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rektal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hassasiyet ve dışkı kıvamını değerlendirmede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rektal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muayene yardımcı olabilir.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4492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İBH için düşündürür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292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Anemi kan kaybını, </a:t>
            </a:r>
            <a:r>
              <a:rPr lang="tr-TR" dirty="0" err="1"/>
              <a:t>trombositoz</a:t>
            </a:r>
            <a:r>
              <a:rPr lang="tr-TR" dirty="0"/>
              <a:t> </a:t>
            </a:r>
            <a:r>
              <a:rPr lang="tr-TR" dirty="0" err="1"/>
              <a:t>inflamasyonu</a:t>
            </a:r>
            <a:r>
              <a:rPr lang="tr-TR" dirty="0"/>
              <a:t> gösterir. </a:t>
            </a:r>
            <a:r>
              <a:rPr lang="tr-TR" dirty="0" err="1"/>
              <a:t>Eozinofili</a:t>
            </a:r>
            <a:r>
              <a:rPr lang="tr-TR" dirty="0"/>
              <a:t>, gıda alerjileri için anlamlıdır. </a:t>
            </a:r>
            <a:r>
              <a:rPr lang="tr-TR" dirty="0" err="1"/>
              <a:t>Lenfopeni</a:t>
            </a:r>
            <a:r>
              <a:rPr lang="tr-TR" dirty="0"/>
              <a:t> ise </a:t>
            </a:r>
            <a:r>
              <a:rPr lang="tr-TR" dirty="0" err="1"/>
              <a:t>immün</a:t>
            </a:r>
            <a:r>
              <a:rPr lang="tr-TR" dirty="0"/>
              <a:t> yetmezlikler ve protein kaybettiren </a:t>
            </a:r>
            <a:r>
              <a:rPr lang="tr-TR" dirty="0" err="1"/>
              <a:t>enteropatileri</a:t>
            </a:r>
            <a:r>
              <a:rPr lang="tr-TR" dirty="0"/>
              <a:t> düşündürmelidir.</a:t>
            </a:r>
          </a:p>
          <a:p>
            <a:r>
              <a:rPr lang="tr-TR" dirty="0"/>
              <a:t>Dışkının </a:t>
            </a:r>
            <a:r>
              <a:rPr lang="tr-TR" dirty="0" err="1"/>
              <a:t>mikroskopik</a:t>
            </a:r>
            <a:r>
              <a:rPr lang="tr-TR" dirty="0"/>
              <a:t> incelemesinde lökosit varlığı </a:t>
            </a:r>
            <a:r>
              <a:rPr lang="tr-TR" dirty="0" err="1"/>
              <a:t>mukozal</a:t>
            </a:r>
            <a:r>
              <a:rPr lang="tr-TR" dirty="0"/>
              <a:t> </a:t>
            </a:r>
            <a:r>
              <a:rPr lang="tr-TR" dirty="0" err="1"/>
              <a:t>inflamasyonu</a:t>
            </a:r>
            <a:r>
              <a:rPr lang="tr-TR" dirty="0"/>
              <a:t> gösterir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759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>
                <a:solidFill>
                  <a:srgbClr val="09142A"/>
                </a:solidFill>
                <a:effectLst/>
              </a:rPr>
              <a:t>Çoğu sulu ishal kendi kendini sınırladığı için test genellikle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endike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değildir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890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Fekal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yağ analizi veya yağ için Sudan boyası dahil olmak üzere daha özel dışkı testleri,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malabsorptif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bozuklukları değerlendirmek için kullanılabilir.</a:t>
            </a:r>
          </a:p>
          <a:p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Fekal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pH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testi hızlıdır ve hasta antibiyotik almıyorsa ofiste yapılabilir. En az 0,5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mL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dışkı maddesi toplanır ve numuneye bir şerit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nitrazin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kağıdı batırılır ve bir renk skalası ile karşılaştırılır. 5.5'ten düşük bir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pH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, asidik bir numuneyi gösterir ve laktoz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intoleransını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gösterebilir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70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da önlenebilir bir halk sağlığı olduğunun göstergesi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1563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 1 litre</a:t>
            </a:r>
            <a:r>
              <a:rPr lang="tr-TR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 kaynatılmış su içine, 2 çorba kaşığı toz şeker, 1 çay kaşığı tuz, 1 çay kaşığı karbonat eklenip karıştırılarak hazırlanır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4931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Yoğurt genellikle </a:t>
            </a:r>
            <a:r>
              <a:rPr lang="tr-T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probiyotik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kaynağı olarak tavsiye edilse de, yoğurtta bulunan canlı mikroorganizmaların tümü asidik ortamda hayatta kalamaz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3840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Akut ishal dışında İBS, İBH, yolcu ishali için de </a:t>
            </a:r>
            <a:r>
              <a:rPr lang="tr-TR" dirty="0" err="1"/>
              <a:t>probiyotikler</a:t>
            </a:r>
            <a:r>
              <a:rPr lang="tr-TR" dirty="0"/>
              <a:t> açısından pek çok çalışma yapılmış fakat bir sonuca varılamamıştır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511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Ondansetron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&gt;&gt;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zofer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,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zofran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  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metoklopramid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&gt;&gt;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metpamid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  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dimehidrinat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&gt;&gt;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Rubik"/>
              </a:rPr>
              <a:t>dramamin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Rubik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 err="1">
                <a:solidFill>
                  <a:srgbClr val="000000"/>
                </a:solidFill>
                <a:effectLst/>
              </a:rPr>
              <a:t>domperidon</a:t>
            </a:r>
            <a:r>
              <a:rPr lang="tr-TR" b="0" i="0" dirty="0">
                <a:solidFill>
                  <a:srgbClr val="000000"/>
                </a:solidFill>
                <a:effectLst/>
              </a:rPr>
              <a:t>&gt;&gt;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motilium</a:t>
            </a:r>
            <a:endParaRPr lang="tr-TR" b="0" i="0" dirty="0">
              <a:solidFill>
                <a:srgbClr val="09142A"/>
              </a:solidFill>
              <a:effectLst/>
            </a:endParaRPr>
          </a:p>
          <a:p>
            <a:endParaRPr lang="tr-TR" b="0" i="0" u="none" strike="noStrike" dirty="0">
              <a:solidFill>
                <a:srgbClr val="000000"/>
              </a:solidFill>
              <a:effectLst/>
              <a:latin typeface="Rubik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>
                <a:solidFill>
                  <a:srgbClr val="09142A"/>
                </a:solidFill>
                <a:effectLst/>
              </a:rPr>
              <a:t>Bir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loperamid</a:t>
            </a:r>
            <a:r>
              <a:rPr lang="tr-TR" b="0" i="0" dirty="0">
                <a:solidFill>
                  <a:srgbClr val="09142A"/>
                </a:solidFill>
                <a:effectLst/>
              </a:rPr>
              <a:t>/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simetikon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kombinasyonu, tek başına her iki ilaca kıyasla akut spesifik olmayan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diyare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ve gazla ilgili </a:t>
            </a:r>
            <a:r>
              <a:rPr lang="tr-TR" dirty="0">
                <a:solidFill>
                  <a:srgbClr val="09142A"/>
                </a:solidFill>
              </a:rPr>
              <a:t>şikayetlerde </a:t>
            </a:r>
            <a:r>
              <a:rPr lang="tr-TR" b="0" i="0" dirty="0">
                <a:solidFill>
                  <a:srgbClr val="09142A"/>
                </a:solidFill>
                <a:effectLst/>
              </a:rPr>
              <a:t>daha hızlı bir rahatlama göstermiş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215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Kolerada: </a:t>
            </a:r>
            <a:r>
              <a:rPr lang="tr-TR" dirty="0" err="1"/>
              <a:t>tetrasiklin</a:t>
            </a:r>
            <a:r>
              <a:rPr lang="tr-TR" dirty="0"/>
              <a:t> direnci yaygın olduğu için alternatif olarak </a:t>
            </a:r>
            <a:r>
              <a:rPr lang="tr-TR" dirty="0" err="1"/>
              <a:t>azitromisin</a:t>
            </a:r>
            <a:r>
              <a:rPr lang="tr-TR" dirty="0"/>
              <a:t> 1 gr tek doz kullanılabilir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20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Gelişmekte olan ülkelerde, akut ishalin nedenleri hala büyük ölçüde </a:t>
            </a:r>
            <a:r>
              <a:rPr lang="tr-TR" dirty="0" err="1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kontamine</a:t>
            </a:r>
            <a:r>
              <a:rPr lang="tr-TR" dirty="0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gıda ve su kaynaklarıyla ilgili</a:t>
            </a:r>
          </a:p>
          <a:p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Gıda zehirlenmesi riskinizi azaltmak ve kendinizi ve sevdiklerinizi korumak için </a:t>
            </a:r>
            <a:r>
              <a:rPr lang="tr-TR" b="0" i="0" u="none" dirty="0">
                <a:solidFill>
                  <a:srgbClr val="075290"/>
                </a:solidFill>
                <a:effectLst/>
                <a:latin typeface="Open Sans" panose="020B0606030504020204" pitchFamily="34" charset="0"/>
              </a:rPr>
              <a:t>dört basit gıda güvenliği adımını izlemelisiniz</a:t>
            </a:r>
            <a:r>
              <a:rPr lang="tr-TR" b="0" i="0" u="non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 temizle, ayır, pişir ve soğut)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clean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seperate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cook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chill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9704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302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897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Norovirus</a:t>
            </a:r>
            <a:r>
              <a:rPr lang="tr-TR" dirty="0"/>
              <a:t>, erişkinde </a:t>
            </a:r>
            <a:r>
              <a:rPr lang="tr-TR" dirty="0" err="1"/>
              <a:t>sporodik</a:t>
            </a:r>
            <a:r>
              <a:rPr lang="tr-TR" dirty="0"/>
              <a:t> ve </a:t>
            </a:r>
            <a:r>
              <a:rPr lang="tr-TR" dirty="0" err="1"/>
              <a:t>epidemik</a:t>
            </a:r>
            <a:r>
              <a:rPr lang="tr-TR" dirty="0"/>
              <a:t> en sık ishal etkeni, Dünya’ da </a:t>
            </a:r>
            <a:r>
              <a:rPr lang="tr-TR" dirty="0" err="1"/>
              <a:t>viral</a:t>
            </a:r>
            <a:r>
              <a:rPr lang="tr-TR" dirty="0"/>
              <a:t> </a:t>
            </a:r>
            <a:r>
              <a:rPr lang="tr-TR" dirty="0" err="1"/>
              <a:t>gastroenteritlerin</a:t>
            </a:r>
            <a:r>
              <a:rPr lang="tr-TR" dirty="0"/>
              <a:t> %80’ inden sorumlu</a:t>
            </a:r>
          </a:p>
          <a:p>
            <a:pPr marL="0" indent="0">
              <a:buNone/>
            </a:pPr>
            <a:r>
              <a:rPr lang="tr-TR" dirty="0" err="1"/>
              <a:t>Norovirus</a:t>
            </a:r>
            <a:r>
              <a:rPr lang="tr-TR" dirty="0"/>
              <a:t>: </a:t>
            </a:r>
            <a:r>
              <a:rPr lang="tr-TR" b="0" i="0" dirty="0" err="1">
                <a:solidFill>
                  <a:srgbClr val="474747"/>
                </a:solidFill>
                <a:effectLst/>
              </a:rPr>
              <a:t>Bulaşma:Yuvalarda</a:t>
            </a:r>
            <a:r>
              <a:rPr lang="tr-TR" b="0" i="0" dirty="0">
                <a:solidFill>
                  <a:srgbClr val="474747"/>
                </a:solidFill>
                <a:effectLst/>
              </a:rPr>
              <a:t>, göçmen kamplarında, tatil yapılan kamplarda, hastanelerde, okullarda, restoranlarda, gemilerde, askeri birliklerde,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6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Bakteriyel enfeksiyonlar daha çok seyahat, </a:t>
            </a:r>
            <a:r>
              <a:rPr lang="tr-TR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komorbiditeler</a:t>
            </a:r>
            <a:r>
              <a:rPr lang="tr-TR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ve gıda kaynaklı hastalıklarla ilişkilidir</a:t>
            </a: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Türkiye’ de en sık bakteriyel etkenler; </a:t>
            </a:r>
            <a:r>
              <a:rPr lang="tr-TR" dirty="0" err="1"/>
              <a:t>Campylobacter</a:t>
            </a:r>
            <a:r>
              <a:rPr lang="tr-TR" dirty="0"/>
              <a:t>, </a:t>
            </a:r>
            <a:r>
              <a:rPr lang="tr-TR" dirty="0" err="1"/>
              <a:t>Salmonella</a:t>
            </a:r>
            <a:r>
              <a:rPr lang="tr-TR" dirty="0"/>
              <a:t>, </a:t>
            </a:r>
            <a:r>
              <a:rPr lang="tr-TR" dirty="0" err="1"/>
              <a:t>Shigella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03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Bağırsak mukozasında önemli bir bozulma olmaksızın bağırsak </a:t>
            </a:r>
            <a:r>
              <a:rPr lang="tr-TR" b="1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sekresyonu</a:t>
            </a:r>
            <a:r>
              <a:rPr lang="tr-TR" b="1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artar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Mukozal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bütünlüğü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bozma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olasılığı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daha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yüksektir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bu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da</a:t>
            </a:r>
            <a:r>
              <a:rPr lang="tr-TR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doku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invazyonu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ve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yıkımına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neden</a:t>
            </a:r>
            <a:r>
              <a:rPr lang="en-US" b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olabilir</a:t>
            </a:r>
            <a:endParaRPr lang="en-US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272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Ab:eritromisin</a:t>
            </a:r>
            <a:r>
              <a:rPr lang="tr-TR" dirty="0"/>
              <a:t>, </a:t>
            </a:r>
            <a:r>
              <a:rPr lang="tr-TR" dirty="0" err="1"/>
              <a:t>amoksisilin</a:t>
            </a:r>
            <a:r>
              <a:rPr lang="tr-TR" dirty="0"/>
              <a:t> </a:t>
            </a:r>
            <a:r>
              <a:rPr lang="tr-TR" dirty="0" err="1"/>
              <a:t>klavulanat</a:t>
            </a:r>
            <a:r>
              <a:rPr lang="tr-TR" dirty="0"/>
              <a:t>,</a:t>
            </a:r>
          </a:p>
          <a:p>
            <a:pPr>
              <a:buFont typeface="Wingdings" panose="05000000000000000000" pitchFamily="2" charset="2"/>
              <a:buNone/>
            </a:pPr>
            <a:r>
              <a:rPr lang="tr-TR" sz="1400" dirty="0" err="1"/>
              <a:t>Ekstraintestinal</a:t>
            </a:r>
            <a:r>
              <a:rPr lang="tr-TR" sz="1400" dirty="0"/>
              <a:t> Enfeksiyonlar: </a:t>
            </a:r>
            <a:r>
              <a:rPr lang="tr-TR" dirty="0" err="1"/>
              <a:t>Sepsis</a:t>
            </a:r>
            <a:r>
              <a:rPr lang="tr-TR" dirty="0"/>
              <a:t>, </a:t>
            </a:r>
            <a:r>
              <a:rPr lang="tr-TR" dirty="0" err="1"/>
              <a:t>Üriner</a:t>
            </a:r>
            <a:r>
              <a:rPr lang="tr-TR" dirty="0"/>
              <a:t> sistem enfeksiyonu ,Solunum yolu enfeksiyonu, </a:t>
            </a:r>
            <a:endParaRPr lang="tr-TR" sz="140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795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Ülserleyici</a:t>
            </a:r>
            <a:r>
              <a:rPr lang="tr-TR" sz="1200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sz="1200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viral</a:t>
            </a:r>
            <a:r>
              <a:rPr lang="tr-TR" sz="1200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enfeksiyonlar (örneğin, </a:t>
            </a:r>
            <a:r>
              <a:rPr lang="tr-TR" sz="1200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herpes</a:t>
            </a:r>
            <a:r>
              <a:rPr lang="tr-TR" sz="1200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tr-TR" sz="1200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simpleks</a:t>
            </a:r>
            <a:r>
              <a:rPr lang="tr-TR" sz="1200" b="0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tr-TR" sz="1200" b="0" i="0" dirty="0" err="1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sitomegalovirüs</a:t>
            </a:r>
            <a:endParaRPr lang="tr-TR" sz="10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dirty="0" err="1">
                <a:latin typeface="+mn-lt"/>
              </a:rPr>
              <a:t>İmmün</a:t>
            </a:r>
            <a:r>
              <a:rPr lang="tr-TR" sz="1000" dirty="0">
                <a:latin typeface="+mn-lt"/>
              </a:rPr>
              <a:t> yetmezliği olanlarda </a:t>
            </a:r>
            <a:r>
              <a:rPr lang="tr-TR" sz="1000" dirty="0" err="1">
                <a:latin typeface="+mn-lt"/>
              </a:rPr>
              <a:t>Campylobacter</a:t>
            </a:r>
            <a:r>
              <a:rPr lang="tr-TR" sz="1000" dirty="0">
                <a:latin typeface="+mn-lt"/>
              </a:rPr>
              <a:t> veya </a:t>
            </a:r>
            <a:r>
              <a:rPr lang="tr-TR" sz="1000" dirty="0" err="1">
                <a:latin typeface="+mn-lt"/>
              </a:rPr>
              <a:t>Salmonella</a:t>
            </a:r>
            <a:r>
              <a:rPr lang="tr-TR" sz="1000" dirty="0">
                <a:latin typeface="+mn-lt"/>
              </a:rPr>
              <a:t> gibi akut </a:t>
            </a:r>
            <a:r>
              <a:rPr lang="tr-TR" sz="1000" dirty="0" err="1">
                <a:latin typeface="+mn-lt"/>
              </a:rPr>
              <a:t>diyarenin</a:t>
            </a:r>
            <a:r>
              <a:rPr lang="tr-TR" sz="1000" dirty="0">
                <a:latin typeface="+mn-lt"/>
              </a:rPr>
              <a:t> yaygın </a:t>
            </a:r>
            <a:r>
              <a:rPr lang="tr-TR" sz="1000" dirty="0" err="1">
                <a:latin typeface="+mn-lt"/>
              </a:rPr>
              <a:t>enfeksiyöz</a:t>
            </a:r>
            <a:r>
              <a:rPr lang="tr-TR" sz="1000" dirty="0">
                <a:latin typeface="+mn-lt"/>
              </a:rPr>
              <a:t> nedenleri kalıcı ishale neden olabilir. </a:t>
            </a:r>
            <a:r>
              <a:rPr lang="tr-TR" sz="1000" b="0" i="0" dirty="0" err="1">
                <a:solidFill>
                  <a:srgbClr val="09142A"/>
                </a:solidFill>
                <a:effectLst/>
                <a:latin typeface="+mn-lt"/>
              </a:rPr>
              <a:t>Psödomembranöz</a:t>
            </a:r>
            <a:r>
              <a:rPr lang="tr-TR" sz="1000" b="0" i="0" dirty="0">
                <a:solidFill>
                  <a:srgbClr val="09142A"/>
                </a:solidFill>
                <a:effectLst/>
                <a:latin typeface="+mn-lt"/>
              </a:rPr>
              <a:t> kolit ( </a:t>
            </a:r>
            <a:r>
              <a:rPr lang="tr-TR" sz="1000" b="0" i="1" dirty="0" err="1">
                <a:solidFill>
                  <a:srgbClr val="09142A"/>
                </a:solidFill>
                <a:effectLst/>
                <a:latin typeface="+mn-lt"/>
              </a:rPr>
              <a:t>Clostridioides</a:t>
            </a:r>
            <a:r>
              <a:rPr lang="tr-TR" sz="1000" b="0" i="1" dirty="0">
                <a:solidFill>
                  <a:srgbClr val="09142A"/>
                </a:solidFill>
                <a:effectLst/>
                <a:latin typeface="+mn-lt"/>
              </a:rPr>
              <a:t> </a:t>
            </a:r>
            <a:r>
              <a:rPr lang="tr-TR" sz="1000" b="0" i="1" dirty="0" err="1">
                <a:solidFill>
                  <a:srgbClr val="09142A"/>
                </a:solidFill>
                <a:effectLst/>
                <a:latin typeface="+mn-lt"/>
              </a:rPr>
              <a:t>difficile</a:t>
            </a:r>
            <a:r>
              <a:rPr lang="tr-TR" sz="1000" b="0" i="1" dirty="0">
                <a:solidFill>
                  <a:srgbClr val="09142A"/>
                </a:solidFill>
                <a:effectLst/>
                <a:latin typeface="+mn-lt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b="0" i="0" dirty="0" err="1">
                <a:solidFill>
                  <a:srgbClr val="09142A"/>
                </a:solidFill>
                <a:effectLst/>
                <a:latin typeface="+mn-lt"/>
              </a:rPr>
              <a:t>İnvaziv</a:t>
            </a:r>
            <a:r>
              <a:rPr lang="tr-TR" sz="1000" b="0" i="0" dirty="0">
                <a:solidFill>
                  <a:srgbClr val="09142A"/>
                </a:solidFill>
                <a:effectLst/>
                <a:latin typeface="+mn-lt"/>
              </a:rPr>
              <a:t> bakteriyel enfeksiyon (örneğin, tüberküloz, </a:t>
            </a:r>
            <a:r>
              <a:rPr lang="tr-TR" sz="1000" b="0" i="0" dirty="0" err="1">
                <a:solidFill>
                  <a:srgbClr val="09142A"/>
                </a:solidFill>
                <a:effectLst/>
                <a:latin typeface="+mn-lt"/>
              </a:rPr>
              <a:t>yersinia</a:t>
            </a:r>
            <a:endParaRPr lang="tr-TR" sz="10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dirty="0">
                <a:latin typeface="+mn-lt"/>
              </a:rPr>
              <a:t>Parazit </a:t>
            </a:r>
            <a:r>
              <a:rPr lang="tr-TR" sz="1000" dirty="0" err="1">
                <a:latin typeface="+mn-lt"/>
              </a:rPr>
              <a:t>giardia</a:t>
            </a:r>
            <a:r>
              <a:rPr lang="tr-TR" sz="1000" dirty="0">
                <a:latin typeface="+mn-lt"/>
              </a:rPr>
              <a:t>,</a:t>
            </a:r>
            <a:r>
              <a:rPr lang="tr-TR" sz="1000" b="0" i="0" dirty="0">
                <a:solidFill>
                  <a:srgbClr val="09142A"/>
                </a:solidFill>
                <a:effectLst/>
                <a:latin typeface="+mn-lt"/>
              </a:rPr>
              <a:t> İstilacı parazit enfeksiyonu (örneğin, </a:t>
            </a:r>
            <a:r>
              <a:rPr lang="tr-TR" sz="1000" b="0" i="1" dirty="0" err="1">
                <a:solidFill>
                  <a:srgbClr val="09142A"/>
                </a:solidFill>
                <a:effectLst/>
                <a:latin typeface="+mn-lt"/>
              </a:rPr>
              <a:t>Entamoeba</a:t>
            </a:r>
            <a:endParaRPr lang="tr-TR" sz="10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dirty="0" err="1">
                <a:latin typeface="+mn-lt"/>
              </a:rPr>
              <a:t>Wipple</a:t>
            </a:r>
            <a:r>
              <a:rPr lang="tr-TR" sz="1000" dirty="0">
                <a:latin typeface="+mn-lt"/>
              </a:rPr>
              <a:t> hastalığı: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015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Rekürren</a:t>
            </a:r>
            <a:r>
              <a:rPr lang="tr-TR" dirty="0"/>
              <a:t> karın ağrısı (&gt;6 ay önce başlayıp son 3 ayda her hafta, haftada en az 1 gün olmalı) ve aşağıdaki 3 semptomdan 2’si </a:t>
            </a:r>
            <a:r>
              <a:rPr lang="tr-TR" dirty="0" err="1"/>
              <a:t>olmalıdır:Defekasyon</a:t>
            </a:r>
            <a:r>
              <a:rPr lang="tr-TR" dirty="0"/>
              <a:t> ilişkili ağrı </a:t>
            </a:r>
            <a:r>
              <a:rPr lang="tr-TR" dirty="0" err="1"/>
              <a:t>Defekasyon</a:t>
            </a:r>
            <a:r>
              <a:rPr lang="tr-TR" dirty="0"/>
              <a:t> sıklığında değişiklik  </a:t>
            </a:r>
            <a:r>
              <a:rPr lang="tr-TR" dirty="0" err="1"/>
              <a:t>Gayta</a:t>
            </a:r>
            <a:r>
              <a:rPr lang="tr-TR" dirty="0"/>
              <a:t> şeklinde değişiklik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srgbClr val="FF0000"/>
                </a:solidFill>
              </a:rPr>
              <a:t>Endokrin </a:t>
            </a:r>
            <a:r>
              <a:rPr lang="tr-TR" sz="1200" dirty="0" err="1">
                <a:solidFill>
                  <a:srgbClr val="FF0000"/>
                </a:solidFill>
              </a:rPr>
              <a:t>bozukluklar:hipertiroidi</a:t>
            </a:r>
            <a:endParaRPr lang="tr-TR" sz="1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>
                <a:solidFill>
                  <a:srgbClr val="FF0000"/>
                </a:solidFill>
              </a:rPr>
              <a:t>Noroendokrin</a:t>
            </a:r>
            <a:r>
              <a:rPr lang="tr-TR" sz="1200" dirty="0">
                <a:solidFill>
                  <a:srgbClr val="FF0000"/>
                </a:solidFill>
              </a:rPr>
              <a:t> tümörler: </a:t>
            </a:r>
            <a:r>
              <a:rPr lang="tr-TR" sz="1200" dirty="0" err="1">
                <a:solidFill>
                  <a:srgbClr val="FF0000"/>
                </a:solidFill>
              </a:rPr>
              <a:t>karsinoid</a:t>
            </a:r>
            <a:r>
              <a:rPr lang="tr-TR" sz="1200" dirty="0">
                <a:solidFill>
                  <a:srgbClr val="FF0000"/>
                </a:solidFill>
              </a:rPr>
              <a:t> sendrom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>
                <a:solidFill>
                  <a:srgbClr val="FF0000"/>
                </a:solidFill>
              </a:rPr>
              <a:t>Vaskülitler:Behçet</a:t>
            </a:r>
            <a:endParaRPr lang="tr-TR" sz="120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solidFill>
                <a:srgbClr val="FF0000"/>
              </a:solidFill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E713D2-1B25-4C07-979F-24FA86709A6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7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7CA0C79-E373-9612-F024-61DD0FC5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B8D48A84-869E-41B4-2C1C-61AFC9696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498537D0-6199-4250-8809-C72F5B5C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E4556269-1B7E-72CA-002D-30ADA91A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D253C4D9-6449-8754-4575-D03DAB95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874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D1AD19E-3C44-5628-DBB6-D03E8EBA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2814CED5-5F76-2ED0-20AD-E9CCEA409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C4EB265D-AB06-F0C1-09EF-B2E071CB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653A22F-09C3-785B-49F1-F62D4B343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1EF33370-8CBF-EF47-741E-037068F1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60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F2CB9A33-3067-13B7-35EF-4090079D0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51D16E41-E9F8-1B9A-3868-9CC903962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B18BB7BD-F55F-0CD9-99EF-24C435B3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562D128-0FA9-DB9C-8F60-8F9C9D9B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7459FB83-FCBD-8F97-DACB-EC8A438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310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4895DFD-0DC1-E77F-D2A1-49EDBBE68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B3E44995-F52E-3AE8-853E-7CBE2523B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2E1252D4-D87C-EF0C-15D6-8730BC8D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8D14EA3F-4DA6-1402-05A9-DAA86BCD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CD99375-BC63-B965-86CA-3F7DD1E8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81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17C3A58-70AF-776C-6BBB-4D9F4CB7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70C5364-7080-1342-7034-AF9A9F90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B7A6FDC4-23ED-DC26-4AAA-58CB79DF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11CF5FB0-9D78-7500-3355-3382F012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63AC93B1-97D0-1FA0-7183-31AA95D1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68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7B7DEE5-1AFE-FE70-A6C6-711F9195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C360321-E96C-8435-6FB4-18D0574F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51951EE5-215D-822E-0804-733F5291F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482F0771-77C0-F6CF-7E15-DCEE4C06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2A7DB821-13DA-6211-0E7B-8E851585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2D236E4-9F27-035A-64DA-DE71B929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6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EB07F82-7071-7FD9-4737-D7B3CC3E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02CA1BF7-A6CC-0E3C-13A6-8D9C134BB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6F684127-53C0-0C71-6429-44F0ED71C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F34958A2-09D5-B91E-23F5-F85336842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0D48C47B-638C-E7FA-D079-5D90DD71C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C7A2EFA7-03E0-3627-5562-21F49720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E4074A29-4D8F-6DBF-8381-87B3284D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DB7DFEF0-6C13-F366-03B2-94C157A0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341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5293DB4-2E4E-91CB-E425-ED26367A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A250436C-5427-08DA-C89D-20A87B0A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D2E6CCEF-405A-E06F-53F1-6E8C191F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65FC01E1-1EA0-E23F-0E51-260B89B6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788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0D7AFDBE-7AE0-81A6-5547-C827A6AF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B161B981-02CD-A4EC-B703-874D3315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E8BD2F06-567D-5464-140B-7BA8E90A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167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B69551F-D66A-4A68-358D-C8B3E6B1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43D1234-CCCB-40A9-B2E1-FC122E7E7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3FE55F6D-4BC8-3B29-C590-1D7B96947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8DE67F74-9F17-1E9C-C0C1-F3D2EF65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89D91816-8CB9-F9AC-A40C-7E5C23448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A6FFDFFB-B202-01CC-62C3-90A66242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650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62B8EFA-2036-CF25-B00E-F6E8B690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41B978A2-F843-1241-BACA-9BFE83A61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E39F2D79-CF71-E4EF-8564-7AFECF830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9EE4A1CD-D12C-70E7-D2D6-55382487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EF5E61DC-E898-BA92-9594-8FA7B81F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453D671-40E7-50FC-8C5F-7C0E6DBE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04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08450506-202C-59E0-C293-E7E4538D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D0DD211-9DEF-DAFD-EC9D-9C88393E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D76348D8-EA03-C455-15B5-365F3DAF5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6C318-8C4E-48BB-B99C-7ADE147B216C}" type="datetimeFigureOut">
              <a:rPr lang="tr-TR" smtClean="0"/>
              <a:t>14.06.2022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93773939-FB0D-A93C-E58C-07DF41F2C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73F42AEE-CECA-0BBC-1C7F-B8BE04EDF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B256-7373-4DD0-86D2-1FB084B889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26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17/06/relationships/model3d" Target="../media/model3d2.glb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approach-to-the-adult-with-chronic-diarrhea-in-resource-abundant-settings/contributor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ptodate.com/contents/approach-to-the-adult-with-acute-diarrhea-in-resource-rich-settings/contributor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4EB2611-6642-26EF-0927-520E0E98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OLGU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5E9AA30-B981-36E5-F6CE-EBBCFB55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23 yaş kadın hasta</a:t>
            </a:r>
          </a:p>
          <a:p>
            <a:r>
              <a:rPr lang="tr-TR" dirty="0"/>
              <a:t>4 gündür devam eden ishal şikayetiyle başvuruyor</a:t>
            </a:r>
          </a:p>
          <a:p>
            <a:r>
              <a:rPr lang="tr-TR" dirty="0"/>
              <a:t>Bilinen sistemik hastalığı, ilaç kullanımı yok</a:t>
            </a: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sz="3200" b="1" dirty="0"/>
              <a:t>  Hastaya nasıl yaklaşmalıyız?</a:t>
            </a:r>
          </a:p>
          <a:p>
            <a:pPr marL="0" indent="0">
              <a:buNone/>
            </a:pPr>
            <a:r>
              <a:rPr lang="tr-TR" sz="3200" b="1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952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DD3A12C2-C34A-AD6F-FDAB-31E612C7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Sınıflandırma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A97A5D3E-556A-4F4F-6618-DD65A6BEB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/>
          </a:p>
          <a:p>
            <a:pPr marL="457200" lvl="1" indent="0">
              <a:buNone/>
            </a:pPr>
            <a:endParaRPr lang="tr-TR" sz="2000" dirty="0"/>
          </a:p>
          <a:p>
            <a:endParaRPr lang="tr-TR" dirty="0"/>
          </a:p>
          <a:p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yagram 3"/>
              <p:cNvGraphicFramePr/>
              <p:nvPr>
                <p:extLst>
                  <p:ext uri="{D42A27DB-BD31-4B8C-83A1-F6EECF244321}">
                    <p14:modId xmlns:p14="http://schemas.microsoft.com/office/powerpoint/2010/main" val="4007568716"/>
                  </p:ext>
                </p:extLst>
              </p:nvPr>
            </p:nvGraphicFramePr>
            <p:xfrm>
              <a:off x="838200" y="1572322"/>
              <a:ext cx="8907966" cy="47109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4" name="Diyagram 3"/>
              <p:cNvGraphicFramePr/>
              <p:nvPr>
                <p:extLst>
                  <p:ext uri="{D42A27DB-BD31-4B8C-83A1-F6EECF244321}">
                    <p14:modId xmlns:p14="http://schemas.microsoft.com/office/powerpoint/2010/main" val="4007568716"/>
                  </p:ext>
                </p:extLst>
              </p:nvPr>
            </p:nvGraphicFramePr>
            <p:xfrm>
              <a:off x="838200" y="1572322"/>
              <a:ext cx="8907966" cy="47109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3867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ACBAD2B-F190-C92A-CF51-F8C0FDC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="" xmlns:a16="http://schemas.microsoft.com/office/drawing/2014/main" id="{E1FE2189-3702-2DE6-F6EE-40E34BC42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711644"/>
              </p:ext>
            </p:extLst>
          </p:nvPr>
        </p:nvGraphicFramePr>
        <p:xfrm>
          <a:off x="0" y="156116"/>
          <a:ext cx="12192000" cy="6701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Grafik 12" descr="Aşağı Ok ana hat">
            <a:extLst>
              <a:ext uri="{FF2B5EF4-FFF2-40B4-BE49-F238E27FC236}">
                <a16:creationId xmlns="" xmlns:a16="http://schemas.microsoft.com/office/drawing/2014/main" id="{E3D98C7D-37EA-0B1F-49C8-AB187A0109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5580" y="4811752"/>
            <a:ext cx="914400" cy="3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6215C26-0D86-10E8-6ADA-F6E5ACC3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Akut İshal Etiyolojisi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212790B-8793-AFAF-8EB3-950EC0D26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pPr marL="0" indent="0">
              <a:buNone/>
            </a:pPr>
            <a:r>
              <a:rPr lang="tr-TR" b="1" dirty="0" err="1"/>
              <a:t>Viral</a:t>
            </a:r>
            <a:endParaRPr lang="tr-TR" b="1" dirty="0"/>
          </a:p>
          <a:p>
            <a:pPr lvl="1"/>
            <a:r>
              <a:rPr lang="tr-TR" dirty="0" err="1"/>
              <a:t>Norovirüs</a:t>
            </a:r>
            <a:endParaRPr lang="tr-TR" sz="1400" dirty="0"/>
          </a:p>
          <a:p>
            <a:pPr lvl="1"/>
            <a:r>
              <a:rPr lang="tr-TR" dirty="0" err="1"/>
              <a:t>Rotavirus</a:t>
            </a:r>
            <a:endParaRPr lang="tr-TR" sz="1400" dirty="0"/>
          </a:p>
          <a:p>
            <a:pPr lvl="1"/>
            <a:r>
              <a:rPr lang="tr-TR" dirty="0" err="1"/>
              <a:t>Enterik</a:t>
            </a:r>
            <a:r>
              <a:rPr lang="tr-TR" dirty="0"/>
              <a:t> </a:t>
            </a:r>
            <a:r>
              <a:rPr lang="tr-TR" dirty="0" err="1"/>
              <a:t>adenovirüs</a:t>
            </a:r>
            <a:r>
              <a:rPr lang="tr-TR" dirty="0"/>
              <a:t> (</a:t>
            </a:r>
            <a:r>
              <a:rPr lang="tr-TR" dirty="0" err="1"/>
              <a:t>serotip</a:t>
            </a:r>
            <a:r>
              <a:rPr lang="tr-TR" dirty="0"/>
              <a:t> 40,41) </a:t>
            </a:r>
          </a:p>
          <a:p>
            <a:pPr lvl="1"/>
            <a:r>
              <a:rPr lang="tr-TR" dirty="0" err="1"/>
              <a:t>Coronavirus</a:t>
            </a:r>
            <a:endParaRPr lang="tr-TR" dirty="0"/>
          </a:p>
          <a:p>
            <a:pPr lvl="1"/>
            <a:r>
              <a:rPr lang="tr-TR" dirty="0" err="1"/>
              <a:t>Astrovirüs</a:t>
            </a:r>
            <a:endParaRPr lang="tr-TR" dirty="0"/>
          </a:p>
          <a:p>
            <a:pPr lvl="1"/>
            <a:r>
              <a:rPr lang="tr-TR" dirty="0"/>
              <a:t>CMV</a:t>
            </a:r>
          </a:p>
          <a:p>
            <a:pPr lvl="1"/>
            <a:r>
              <a:rPr lang="tr-TR" dirty="0"/>
              <a:t>HIV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131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9FE6D18-56D7-4248-1D81-B168F013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Akut İshal Etiyolojisi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CB09035-EFCC-979F-850D-372B4CD8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pPr marL="0" indent="0">
              <a:buNone/>
            </a:pPr>
            <a:r>
              <a:rPr lang="tr-TR" b="1" dirty="0"/>
              <a:t>Bakteriyel</a:t>
            </a:r>
          </a:p>
          <a:p>
            <a:pPr lvl="1"/>
            <a:r>
              <a:rPr lang="tr-TR" dirty="0" err="1"/>
              <a:t>Shigella</a:t>
            </a:r>
            <a:r>
              <a:rPr lang="tr-TR" dirty="0"/>
              <a:t> </a:t>
            </a:r>
            <a:r>
              <a:rPr lang="tr-TR" dirty="0" err="1"/>
              <a:t>spp</a:t>
            </a:r>
            <a:endParaRPr lang="tr-TR" dirty="0"/>
          </a:p>
          <a:p>
            <a:pPr lvl="1"/>
            <a:r>
              <a:rPr lang="tr-TR" dirty="0" err="1"/>
              <a:t>Salmonella</a:t>
            </a:r>
            <a:r>
              <a:rPr lang="tr-TR" dirty="0"/>
              <a:t> </a:t>
            </a:r>
            <a:r>
              <a:rPr lang="tr-TR" dirty="0" err="1"/>
              <a:t>spp</a:t>
            </a:r>
            <a:endParaRPr lang="tr-TR" dirty="0"/>
          </a:p>
          <a:p>
            <a:pPr lvl="1"/>
            <a:r>
              <a:rPr lang="tr-TR" dirty="0" err="1"/>
              <a:t>E.coli</a:t>
            </a:r>
            <a:r>
              <a:rPr lang="tr-TR" dirty="0"/>
              <a:t> </a:t>
            </a:r>
            <a:r>
              <a:rPr lang="tr-TR" dirty="0" err="1"/>
              <a:t>spp</a:t>
            </a:r>
            <a:endParaRPr lang="tr-TR" dirty="0"/>
          </a:p>
          <a:p>
            <a:pPr lvl="1"/>
            <a:r>
              <a:rPr lang="tr-TR" dirty="0" err="1"/>
              <a:t>C.jejuni</a:t>
            </a:r>
            <a:endParaRPr lang="tr-TR" dirty="0"/>
          </a:p>
          <a:p>
            <a:pPr lvl="1"/>
            <a:r>
              <a:rPr lang="tr-TR" dirty="0" err="1"/>
              <a:t>Yersinia</a:t>
            </a:r>
            <a:r>
              <a:rPr lang="tr-TR" dirty="0"/>
              <a:t> </a:t>
            </a:r>
            <a:r>
              <a:rPr lang="tr-TR" dirty="0" err="1"/>
              <a:t>spp</a:t>
            </a:r>
            <a:endParaRPr lang="tr-TR" dirty="0"/>
          </a:p>
          <a:p>
            <a:pPr lvl="1"/>
            <a:r>
              <a:rPr lang="tr-TR" dirty="0" err="1"/>
              <a:t>V.</a:t>
            </a:r>
            <a:r>
              <a:rPr lang="tr-TR" b="0" i="0" dirty="0" err="1">
                <a:solidFill>
                  <a:srgbClr val="202124"/>
                </a:solidFill>
                <a:effectLst/>
              </a:rPr>
              <a:t>cholerae</a:t>
            </a:r>
            <a:endParaRPr lang="tr-TR" dirty="0"/>
          </a:p>
          <a:p>
            <a:pPr lvl="1"/>
            <a:r>
              <a:rPr lang="tr-TR" dirty="0" err="1"/>
              <a:t>C.difficile</a:t>
            </a:r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09F018F6-6FF7-95E1-D61F-1DE0F7D86E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07" y="1825625"/>
            <a:ext cx="3534937" cy="186550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436E2B0C-CE09-106A-8ED6-FEA601D516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946" y="4001294"/>
            <a:ext cx="3233854" cy="20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0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9FE6D18-56D7-4248-1D81-B168F013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Akut İshal Etiyolojisi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CB09035-EFCC-979F-850D-372B4CD8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pPr marL="0" indent="0">
              <a:buNone/>
            </a:pPr>
            <a:r>
              <a:rPr lang="tr-TR" sz="2800" b="1" dirty="0" err="1"/>
              <a:t>Paraziter</a:t>
            </a:r>
            <a:endParaRPr lang="tr-TR" sz="2800" b="1" dirty="0"/>
          </a:p>
          <a:p>
            <a:pPr lvl="1"/>
            <a:r>
              <a:rPr lang="tr-TR" dirty="0" err="1"/>
              <a:t>Giardia</a:t>
            </a:r>
            <a:r>
              <a:rPr lang="tr-TR" dirty="0"/>
              <a:t> </a:t>
            </a:r>
            <a:r>
              <a:rPr lang="tr-TR" dirty="0" err="1"/>
              <a:t>intestinalis</a:t>
            </a:r>
            <a:endParaRPr lang="tr-TR" dirty="0"/>
          </a:p>
          <a:p>
            <a:pPr lvl="1"/>
            <a:r>
              <a:rPr lang="tr-TR" dirty="0" err="1"/>
              <a:t>E.histolytica</a:t>
            </a:r>
            <a:endParaRPr lang="tr-TR" dirty="0"/>
          </a:p>
          <a:p>
            <a:pPr lvl="1"/>
            <a:r>
              <a:rPr lang="tr-TR" dirty="0" err="1"/>
              <a:t>Cryptosporidium</a:t>
            </a:r>
            <a:r>
              <a:rPr lang="tr-TR" dirty="0"/>
              <a:t> </a:t>
            </a:r>
            <a:r>
              <a:rPr lang="tr-TR" dirty="0" err="1"/>
              <a:t>parvum</a:t>
            </a:r>
            <a:endParaRPr lang="tr-TR" dirty="0"/>
          </a:p>
          <a:p>
            <a:pPr lvl="1"/>
            <a:r>
              <a:rPr lang="tr-TR" dirty="0" err="1"/>
              <a:t>Balantidum</a:t>
            </a:r>
            <a:r>
              <a:rPr lang="tr-TR" dirty="0"/>
              <a:t> </a:t>
            </a:r>
            <a:r>
              <a:rPr lang="tr-TR" dirty="0" err="1"/>
              <a:t>coli</a:t>
            </a:r>
            <a:endParaRPr lang="tr-T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Isospora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belli</a:t>
            </a:r>
          </a:p>
          <a:p>
            <a:pPr lvl="1"/>
            <a:r>
              <a:rPr lang="tr-TR" dirty="0" err="1"/>
              <a:t>Cyclospora</a:t>
            </a:r>
            <a:r>
              <a:rPr lang="tr-TR" dirty="0"/>
              <a:t> </a:t>
            </a:r>
            <a:r>
              <a:rPr lang="tr-TR" dirty="0" err="1"/>
              <a:t>cayetanensis</a:t>
            </a:r>
            <a:endParaRPr lang="tr-TR" dirty="0"/>
          </a:p>
          <a:p>
            <a:pPr lvl="1"/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Strongyloides</a:t>
            </a:r>
            <a:endParaRPr lang="tr-TR" dirty="0"/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907B0B8C-3E1C-48CF-B541-5815FA364D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702" y="1003609"/>
            <a:ext cx="2116756" cy="227926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0CBAE1C5-6F31-D4CA-6D98-5AD391BC0D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248" y="2450654"/>
            <a:ext cx="2424808" cy="227926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B81F5FAF-8E83-31CC-462F-01048C5A7B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702" y="4001294"/>
            <a:ext cx="2259980" cy="28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2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="" xmlns:a16="http://schemas.microsoft.com/office/drawing/2014/main" id="{9B2DBA4B-6787-F464-54A5-F2A00941D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57" y="435815"/>
            <a:ext cx="8948693" cy="5811838"/>
          </a:xfrm>
        </p:spPr>
      </p:pic>
      <p:sp>
        <p:nvSpPr>
          <p:cNvPr id="13" name="Metin kutusu 12">
            <a:extLst>
              <a:ext uri="{FF2B5EF4-FFF2-40B4-BE49-F238E27FC236}">
                <a16:creationId xmlns="" xmlns:a16="http://schemas.microsoft.com/office/drawing/2014/main" id="{EE9E3217-7D65-AC04-EE41-1ABA327CD67A}"/>
              </a:ext>
            </a:extLst>
          </p:cNvPr>
          <p:cNvSpPr txBox="1"/>
          <p:nvPr/>
        </p:nvSpPr>
        <p:spPr>
          <a:xfrm>
            <a:off x="0" y="6492875"/>
            <a:ext cx="115508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rgbClr val="09142A"/>
                </a:solidFill>
                <a:effectLst/>
              </a:rPr>
              <a:t>W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B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A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S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in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: </a:t>
            </a:r>
            <a:r>
              <a:rPr lang="tr-TR" sz="1100" b="0" dirty="0" err="1"/>
              <a:t>American</a:t>
            </a:r>
            <a:r>
              <a:rPr lang="tr-TR" sz="1100" b="0" dirty="0"/>
              <a:t> </a:t>
            </a:r>
            <a:r>
              <a:rPr lang="tr-TR" sz="1100" b="0" dirty="0" err="1"/>
              <a:t>Family</a:t>
            </a:r>
            <a:r>
              <a:rPr lang="tr-TR" sz="1100" b="0" dirty="0"/>
              <a:t> </a:t>
            </a:r>
            <a:r>
              <a:rPr lang="tr-TR" sz="1100" b="0" dirty="0" err="1"/>
              <a:t>Physician</a:t>
            </a:r>
            <a:r>
              <a:rPr lang="tr-TR" sz="1100" b="0" dirty="0"/>
              <a:t>,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sz="1100" b="0" i="1" dirty="0">
                <a:solidFill>
                  <a:srgbClr val="09142A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37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4FF782A-1192-DCBC-4C79-D3B290DB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Akut İshal Etiyolojisi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61E3C01-9762-458A-D7F1-4D3FB08B0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pPr marL="0" indent="0">
              <a:buNone/>
            </a:pPr>
            <a:r>
              <a:rPr lang="tr-TR" b="1" dirty="0"/>
              <a:t>Acil yaklaşım gerektiren durumlar</a:t>
            </a:r>
            <a:endParaRPr lang="tr-TR" sz="2800" b="1" dirty="0"/>
          </a:p>
          <a:p>
            <a:pPr lvl="1"/>
            <a:r>
              <a:rPr lang="tr-TR" dirty="0"/>
              <a:t>Akut apandisit, </a:t>
            </a:r>
            <a:r>
              <a:rPr lang="tr-TR" dirty="0" err="1"/>
              <a:t>İntususepsiyon</a:t>
            </a:r>
            <a:r>
              <a:rPr lang="tr-TR" dirty="0"/>
              <a:t>, </a:t>
            </a:r>
            <a:r>
              <a:rPr lang="tr-TR" dirty="0" err="1"/>
              <a:t>Divertikülit</a:t>
            </a:r>
            <a:r>
              <a:rPr lang="tr-TR" dirty="0"/>
              <a:t>, </a:t>
            </a:r>
            <a:r>
              <a:rPr lang="tr-TR" dirty="0" err="1"/>
              <a:t>İskemik</a:t>
            </a:r>
            <a:r>
              <a:rPr lang="tr-TR" dirty="0"/>
              <a:t> </a:t>
            </a:r>
            <a:r>
              <a:rPr lang="tr-TR" dirty="0" err="1"/>
              <a:t>enterokolit</a:t>
            </a:r>
            <a:r>
              <a:rPr lang="tr-TR" dirty="0"/>
              <a:t>, </a:t>
            </a:r>
            <a:r>
              <a:rPr lang="tr-TR" dirty="0" err="1"/>
              <a:t>Mezenter</a:t>
            </a:r>
            <a:r>
              <a:rPr lang="tr-TR" dirty="0"/>
              <a:t> arter/</a:t>
            </a:r>
            <a:r>
              <a:rPr lang="tr-TR" dirty="0" err="1"/>
              <a:t>ven</a:t>
            </a:r>
            <a:r>
              <a:rPr lang="tr-TR" dirty="0"/>
              <a:t> </a:t>
            </a:r>
            <a:r>
              <a:rPr lang="tr-TR" dirty="0" err="1"/>
              <a:t>oklüzyonu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sz="2800" b="1" dirty="0"/>
              <a:t>İlaç kaynaklı</a:t>
            </a:r>
          </a:p>
          <a:p>
            <a:pPr lvl="1"/>
            <a:r>
              <a:rPr lang="tr-TR" dirty="0"/>
              <a:t>Antibiyotikler, </a:t>
            </a:r>
            <a:r>
              <a:rPr lang="tr-TR" dirty="0" err="1"/>
              <a:t>Laksatifler</a:t>
            </a:r>
            <a:r>
              <a:rPr lang="tr-TR" dirty="0"/>
              <a:t>, Antiasitler, PPI, </a:t>
            </a:r>
            <a:r>
              <a:rPr lang="tr-TR" dirty="0" err="1"/>
              <a:t>Antineoplastikler</a:t>
            </a:r>
            <a:r>
              <a:rPr lang="tr-TR" dirty="0"/>
              <a:t>, SSRI, oral Mg, </a:t>
            </a:r>
          </a:p>
          <a:p>
            <a:pPr marL="457200" lvl="1" indent="0">
              <a:buNone/>
            </a:pPr>
            <a:r>
              <a:rPr lang="tr-TR" dirty="0"/>
              <a:t>   C vitamini</a:t>
            </a:r>
            <a:endParaRPr lang="tr-TR" b="1" dirty="0"/>
          </a:p>
          <a:p>
            <a:pPr marL="0" indent="0">
              <a:buNone/>
            </a:pPr>
            <a:r>
              <a:rPr lang="tr-TR" b="1" dirty="0" err="1"/>
              <a:t>Ekstraintestinal</a:t>
            </a:r>
            <a:r>
              <a:rPr lang="tr-TR" b="1" dirty="0"/>
              <a:t> Enfeksiyonlar</a:t>
            </a:r>
          </a:p>
          <a:p>
            <a:pPr marL="0" indent="0">
              <a:buNone/>
            </a:pPr>
            <a:r>
              <a:rPr lang="tr-TR" sz="3200" dirty="0"/>
              <a:t> </a:t>
            </a:r>
            <a:endParaRPr lang="tr-TR" sz="2800" dirty="0"/>
          </a:p>
          <a:p>
            <a:endParaRPr lang="tr-TR" dirty="0"/>
          </a:p>
          <a:p>
            <a:endParaRPr lang="tr-TR" dirty="0"/>
          </a:p>
          <a:p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58E3587-652D-D7D1-D4A4-453D8793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A63B32B-E8DB-DF4C-4C68-719F62E83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endParaRPr lang="tr-TR" sz="3200" dirty="0">
              <a:solidFill>
                <a:srgbClr val="FF0000"/>
              </a:solidFill>
            </a:endParaRPr>
          </a:p>
          <a:p>
            <a:endParaRPr lang="tr-TR" sz="3200" dirty="0">
              <a:solidFill>
                <a:srgbClr val="FF0000"/>
              </a:solidFill>
            </a:endParaRPr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E878EFD3-CCF9-FEB7-B4D6-D344EC77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782481"/>
            <a:ext cx="9164444" cy="54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5DA5E22-28D4-71BB-3C7D-3D04E326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Kronik İshal Etiyolojisi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1C9FA67-94A0-9C29-65D0-65019ED01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r>
              <a:rPr lang="tr-TR" sz="2800" dirty="0" err="1"/>
              <a:t>Viral</a:t>
            </a:r>
            <a:endParaRPr lang="tr-TR" dirty="0"/>
          </a:p>
          <a:p>
            <a:r>
              <a:rPr lang="tr-TR" sz="2800" dirty="0"/>
              <a:t>Bakteriyel</a:t>
            </a:r>
          </a:p>
          <a:p>
            <a:r>
              <a:rPr lang="tr-TR" sz="2800" dirty="0" err="1"/>
              <a:t>Paraziter</a:t>
            </a:r>
            <a:endParaRPr lang="tr-TR" sz="28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501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13BB714-5103-7153-8658-EF1C5871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1"/>
            <a:ext cx="10515600" cy="1274104"/>
          </a:xfrm>
        </p:spPr>
        <p:txBody>
          <a:bodyPr/>
          <a:lstStyle/>
          <a:p>
            <a:r>
              <a:rPr lang="tr-TR" b="1" dirty="0"/>
              <a:t>Kronik İshal Etiyolojisi</a:t>
            </a:r>
            <a:endParaRPr lang="tr-TR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="" xmlns:a16="http://schemas.microsoft.com/office/drawing/2014/main" id="{430D08DF-431D-9DDB-5411-17B7978A5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508321"/>
              </p:ext>
            </p:extLst>
          </p:nvPr>
        </p:nvGraphicFramePr>
        <p:xfrm>
          <a:off x="0" y="2375210"/>
          <a:ext cx="8586439" cy="4482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7E3EAF9B-148C-1228-6D29-0ACF9F963B5E}"/>
              </a:ext>
            </a:extLst>
          </p:cNvPr>
          <p:cNvSpPr txBox="1"/>
          <p:nvPr/>
        </p:nvSpPr>
        <p:spPr>
          <a:xfrm>
            <a:off x="838199" y="1594625"/>
            <a:ext cx="10435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</p:txBody>
      </p:sp>
    </p:spTree>
    <p:extLst>
      <p:ext uri="{BB962C8B-B14F-4D97-AF65-F5344CB8AC3E}">
        <p14:creationId xmlns:p14="http://schemas.microsoft.com/office/powerpoint/2010/main" val="236013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D991DDC-5F63-14B8-ABAC-D4DA6AC5B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2341"/>
            <a:ext cx="9144000" cy="1193182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/>
              <a:t>İSHALLİ HASTAYA YAKLAŞIM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55C76669-1C07-E890-3A65-BC15DE1C05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tr-TR" dirty="0"/>
          </a:p>
          <a:p>
            <a:pPr algn="ctr"/>
            <a:endParaRPr lang="tr-TR" dirty="0"/>
          </a:p>
          <a:p>
            <a:pPr algn="ctr"/>
            <a:r>
              <a:rPr lang="tr-TR" dirty="0" err="1"/>
              <a:t>Araş</a:t>
            </a:r>
            <a:r>
              <a:rPr lang="tr-TR" dirty="0"/>
              <a:t>. Gör. Dr. Kübra Şentürk</a:t>
            </a:r>
          </a:p>
          <a:p>
            <a:pPr algn="ctr"/>
            <a:r>
              <a:rPr lang="tr-TR" dirty="0"/>
              <a:t>14.06.2022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CFA560ED-3BAD-F76E-96B5-B8D97251D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146" y="244087"/>
            <a:ext cx="5073805" cy="27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73554D4-17DD-C841-7D49-ABB230FB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Kronik İshal Etiyolojisi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B9067F9-9D3F-1683-0362-71F31FC8B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</a:p>
          <a:p>
            <a:pPr marL="0" indent="0">
              <a:buNone/>
            </a:pPr>
            <a:r>
              <a:rPr lang="tr-TR" sz="3200" b="1" dirty="0"/>
              <a:t>Sulu </a:t>
            </a:r>
            <a:r>
              <a:rPr lang="tr-TR" sz="3200" b="1" i="0" dirty="0">
                <a:solidFill>
                  <a:srgbClr val="09142A"/>
                </a:solidFill>
                <a:effectLst/>
              </a:rPr>
              <a:t>İshal</a:t>
            </a:r>
            <a:endParaRPr lang="tr-TR" sz="3200" b="1" dirty="0">
              <a:solidFill>
                <a:srgbClr val="09142A"/>
              </a:solidFill>
            </a:endParaRPr>
          </a:p>
          <a:p>
            <a:pPr marL="457200" lvl="1" indent="0">
              <a:buNone/>
            </a:pPr>
            <a:r>
              <a:rPr lang="tr-TR" sz="2800" b="1" dirty="0" err="1"/>
              <a:t>Fonsiyonel</a:t>
            </a:r>
            <a:r>
              <a:rPr lang="tr-TR" sz="2800" b="1" dirty="0"/>
              <a:t> bozukluklar</a:t>
            </a:r>
          </a:p>
          <a:p>
            <a:pPr lvl="1"/>
            <a:r>
              <a:rPr lang="tr-TR" dirty="0" err="1"/>
              <a:t>Fonsiyonel</a:t>
            </a:r>
            <a:r>
              <a:rPr lang="tr-TR" dirty="0"/>
              <a:t> </a:t>
            </a:r>
            <a:r>
              <a:rPr lang="tr-TR" dirty="0" err="1"/>
              <a:t>diyare</a:t>
            </a:r>
            <a:r>
              <a:rPr lang="tr-TR" dirty="0"/>
              <a:t>, </a:t>
            </a:r>
            <a:r>
              <a:rPr lang="tr-TR" dirty="0" err="1"/>
              <a:t>İrritabl</a:t>
            </a:r>
            <a:r>
              <a:rPr lang="tr-TR" dirty="0"/>
              <a:t> bağırsak sendromu (İBS)</a:t>
            </a:r>
          </a:p>
          <a:p>
            <a:pPr marL="457200" lvl="1" indent="0">
              <a:buNone/>
            </a:pPr>
            <a:r>
              <a:rPr lang="tr-TR" sz="2800" b="1" dirty="0" err="1"/>
              <a:t>Sekretuar</a:t>
            </a:r>
            <a:r>
              <a:rPr lang="tr-TR" sz="2800" b="1" dirty="0"/>
              <a:t> bozukluklar</a:t>
            </a:r>
          </a:p>
          <a:p>
            <a:pPr lvl="1"/>
            <a:r>
              <a:rPr lang="tr-TR" dirty="0"/>
              <a:t>Yağ asidi </a:t>
            </a:r>
            <a:r>
              <a:rPr lang="tr-TR" dirty="0" err="1"/>
              <a:t>malabsorbsiyonu</a:t>
            </a:r>
            <a:r>
              <a:rPr lang="tr-TR" dirty="0"/>
              <a:t>, Endokrin bozukluklar, Alkolizm, Mikroskobik kolit, </a:t>
            </a:r>
            <a:r>
              <a:rPr lang="tr-TR" dirty="0" err="1"/>
              <a:t>Noroendokrin</a:t>
            </a:r>
            <a:r>
              <a:rPr lang="tr-TR" dirty="0"/>
              <a:t> tümörler, </a:t>
            </a:r>
            <a:r>
              <a:rPr lang="tr-TR" dirty="0" err="1"/>
              <a:t>Vaskülitler</a:t>
            </a:r>
            <a:endParaRPr lang="tr-TR" sz="1600" dirty="0"/>
          </a:p>
          <a:p>
            <a:pPr marL="457200" lvl="1" indent="0">
              <a:buNone/>
            </a:pPr>
            <a:r>
              <a:rPr lang="tr-TR" sz="2800" b="1" i="0" dirty="0" err="1">
                <a:solidFill>
                  <a:srgbClr val="09142A"/>
                </a:solidFill>
                <a:effectLst/>
              </a:rPr>
              <a:t>Ozmotik</a:t>
            </a:r>
            <a:r>
              <a:rPr lang="tr-TR" sz="2800" b="1" i="0" dirty="0">
                <a:solidFill>
                  <a:srgbClr val="09142A"/>
                </a:solidFill>
                <a:effectLst/>
              </a:rPr>
              <a:t> bozukluklar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Karbonhidrat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malabsorbsiyonu</a:t>
            </a:r>
            <a:r>
              <a:rPr lang="tr-TR" dirty="0">
                <a:solidFill>
                  <a:srgbClr val="09142A"/>
                </a:solidFill>
              </a:rPr>
              <a:t>,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Çölyak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hastalığı</a:t>
            </a:r>
          </a:p>
          <a:p>
            <a:pPr marL="914400" lvl="2" indent="0">
              <a:buNone/>
            </a:pPr>
            <a:endParaRPr lang="tr-TR" sz="2800" b="1" i="0" dirty="0">
              <a:solidFill>
                <a:srgbClr val="09142A"/>
              </a:solidFill>
              <a:effectLst/>
            </a:endParaRPr>
          </a:p>
          <a:p>
            <a:pPr marL="914400" lvl="2" indent="0">
              <a:buNone/>
            </a:pPr>
            <a:endParaRPr lang="tr-TR" sz="2800" dirty="0"/>
          </a:p>
          <a:p>
            <a:pPr lvl="2"/>
            <a:endParaRPr lang="tr-TR" dirty="0"/>
          </a:p>
          <a:p>
            <a:endParaRPr lang="tr-TR" sz="3200" dirty="0">
              <a:solidFill>
                <a:srgbClr val="FF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3111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21E4D98-6AEA-FE9E-AB94-91819062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Kronik İshal Etiyolojisi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5DAC903-9471-A68B-C071-98431F5A3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  <a:endParaRPr lang="tr-TR" b="1" i="0" dirty="0">
              <a:solidFill>
                <a:srgbClr val="09142A"/>
              </a:solidFill>
              <a:effectLst/>
            </a:endParaRPr>
          </a:p>
          <a:p>
            <a:pPr marL="0" indent="0">
              <a:buNone/>
            </a:pPr>
            <a:r>
              <a:rPr lang="tr-TR" sz="3200" b="1" i="0" dirty="0">
                <a:solidFill>
                  <a:srgbClr val="09142A"/>
                </a:solidFill>
                <a:effectLst/>
              </a:rPr>
              <a:t>Yağlı İshal</a:t>
            </a:r>
            <a:endParaRPr lang="tr-TR" sz="3200" b="1" dirty="0">
              <a:solidFill>
                <a:srgbClr val="09142A"/>
              </a:solidFill>
            </a:endParaRPr>
          </a:p>
          <a:p>
            <a:pPr marL="457200" lvl="1" indent="0">
              <a:buNone/>
            </a:pPr>
            <a:r>
              <a:rPr lang="tr-TR" sz="2800" b="1" i="0" dirty="0" err="1">
                <a:solidFill>
                  <a:srgbClr val="09142A"/>
                </a:solidFill>
                <a:effectLst/>
              </a:rPr>
              <a:t>Malabsorbtif</a:t>
            </a:r>
            <a:r>
              <a:rPr lang="tr-TR" sz="2800" b="1" i="0" dirty="0">
                <a:solidFill>
                  <a:srgbClr val="09142A"/>
                </a:solidFill>
                <a:effectLst/>
              </a:rPr>
              <a:t> bozukluklar</a:t>
            </a:r>
            <a:endParaRPr lang="tr-TR" sz="2800" dirty="0">
              <a:solidFill>
                <a:srgbClr val="09142A"/>
              </a:solidFill>
            </a:endParaRPr>
          </a:p>
          <a:p>
            <a:pPr lvl="1"/>
            <a:r>
              <a:rPr lang="tr-TR" dirty="0" err="1">
                <a:solidFill>
                  <a:srgbClr val="09142A"/>
                </a:solidFill>
              </a:rPr>
              <a:t>Amiloidoz</a:t>
            </a:r>
            <a:r>
              <a:rPr lang="tr-TR" dirty="0">
                <a:solidFill>
                  <a:srgbClr val="09142A"/>
                </a:solidFill>
              </a:rPr>
              <a:t>, Kronik </a:t>
            </a:r>
            <a:r>
              <a:rPr lang="tr-TR" dirty="0" err="1">
                <a:solidFill>
                  <a:srgbClr val="09142A"/>
                </a:solidFill>
              </a:rPr>
              <a:t>mezenterik</a:t>
            </a:r>
            <a:r>
              <a:rPr lang="tr-TR" dirty="0">
                <a:solidFill>
                  <a:srgbClr val="09142A"/>
                </a:solidFill>
              </a:rPr>
              <a:t> </a:t>
            </a:r>
            <a:r>
              <a:rPr lang="tr-TR" dirty="0" err="1">
                <a:solidFill>
                  <a:srgbClr val="09142A"/>
                </a:solidFill>
              </a:rPr>
              <a:t>iskemi</a:t>
            </a:r>
            <a:endParaRPr lang="tr-TR" dirty="0">
              <a:solidFill>
                <a:srgbClr val="09142A"/>
              </a:solidFill>
            </a:endParaRPr>
          </a:p>
          <a:p>
            <a:pPr marL="457200" lvl="1" indent="0">
              <a:buNone/>
            </a:pPr>
            <a:r>
              <a:rPr lang="tr-TR" sz="2800" b="1" dirty="0">
                <a:solidFill>
                  <a:srgbClr val="09142A"/>
                </a:solidFill>
              </a:rPr>
              <a:t>S</a:t>
            </a:r>
            <a:r>
              <a:rPr lang="tr-TR" sz="2800" b="1" i="0" dirty="0">
                <a:solidFill>
                  <a:srgbClr val="09142A"/>
                </a:solidFill>
                <a:effectLst/>
              </a:rPr>
              <a:t>indirim bozuklukları</a:t>
            </a:r>
          </a:p>
          <a:p>
            <a:pPr lvl="1"/>
            <a:r>
              <a:rPr lang="tr-TR" b="0" i="0" dirty="0" err="1">
                <a:solidFill>
                  <a:srgbClr val="09142A"/>
                </a:solidFill>
                <a:effectLst/>
              </a:rPr>
              <a:t>Hepatobiliyer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bozukluklar</a:t>
            </a:r>
            <a:r>
              <a:rPr lang="tr-TR" b="1" dirty="0">
                <a:solidFill>
                  <a:srgbClr val="09142A"/>
                </a:solidFill>
              </a:rPr>
              <a:t>, </a:t>
            </a:r>
            <a:r>
              <a:rPr lang="tr-TR" b="0" i="0" dirty="0">
                <a:solidFill>
                  <a:srgbClr val="09142A"/>
                </a:solidFill>
                <a:effectLst/>
              </a:rPr>
              <a:t>Pankreas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ekzokrin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yetmezliği</a:t>
            </a:r>
            <a:endParaRPr lang="tr-TR" b="1" dirty="0">
              <a:solidFill>
                <a:srgbClr val="09142A"/>
              </a:solidFill>
            </a:endParaRPr>
          </a:p>
          <a:p>
            <a:pPr lvl="1"/>
            <a:endParaRPr lang="tr-TR" b="1" i="0" dirty="0">
              <a:solidFill>
                <a:srgbClr val="09142A"/>
              </a:solidFill>
              <a:effectLst/>
            </a:endParaRPr>
          </a:p>
          <a:p>
            <a:pPr marL="457200" lvl="1" indent="0">
              <a:buNone/>
            </a:pPr>
            <a:endParaRPr lang="tr-TR" sz="2800" b="1" i="0" dirty="0">
              <a:solidFill>
                <a:srgbClr val="09142A"/>
              </a:solidFill>
              <a:effectLst/>
            </a:endParaRPr>
          </a:p>
          <a:p>
            <a:pPr lvl="1"/>
            <a:endParaRPr lang="tr-TR" i="0" dirty="0">
              <a:solidFill>
                <a:srgbClr val="09142A"/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7554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58E3587-652D-D7D1-D4A4-453D8793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Kronik İshal Etiyolojisi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A63B32B-E8DB-DF4C-4C68-719F62E83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dirty="0" err="1">
                <a:solidFill>
                  <a:srgbClr val="FF0000"/>
                </a:solidFill>
              </a:rPr>
              <a:t>Nonenfeksiyöz</a:t>
            </a:r>
            <a:r>
              <a:rPr lang="tr-TR" sz="3200" dirty="0">
                <a:solidFill>
                  <a:srgbClr val="FF0000"/>
                </a:solidFill>
              </a:rPr>
              <a:t> Nedenler</a:t>
            </a:r>
            <a:endParaRPr lang="tr-TR" b="0" dirty="0">
              <a:solidFill>
                <a:srgbClr val="09142A"/>
              </a:solidFill>
              <a:effectLst/>
            </a:endParaRPr>
          </a:p>
          <a:p>
            <a:pPr marL="0" indent="0">
              <a:buNone/>
            </a:pPr>
            <a:r>
              <a:rPr lang="tr-TR" sz="3200" b="1" dirty="0" err="1">
                <a:solidFill>
                  <a:srgbClr val="09142A"/>
                </a:solidFill>
              </a:rPr>
              <a:t>İnflamatuar</a:t>
            </a:r>
            <a:r>
              <a:rPr lang="tr-TR" sz="3200" b="1" dirty="0">
                <a:solidFill>
                  <a:srgbClr val="09142A"/>
                </a:solidFill>
              </a:rPr>
              <a:t> </a:t>
            </a:r>
            <a:r>
              <a:rPr lang="tr-TR" sz="3200" b="1" i="0" dirty="0">
                <a:solidFill>
                  <a:srgbClr val="09142A"/>
                </a:solidFill>
                <a:effectLst/>
              </a:rPr>
              <a:t>İshal</a:t>
            </a:r>
            <a:endParaRPr lang="tr-TR" sz="3200" b="1" dirty="0">
              <a:solidFill>
                <a:srgbClr val="09142A"/>
              </a:solidFill>
            </a:endParaRPr>
          </a:p>
          <a:p>
            <a:r>
              <a:rPr lang="tr-TR" sz="2400" dirty="0" err="1">
                <a:solidFill>
                  <a:srgbClr val="09142A"/>
                </a:solidFill>
              </a:rPr>
              <a:t>İ</a:t>
            </a:r>
            <a:r>
              <a:rPr lang="tr-TR" sz="2400" b="0" i="0" dirty="0" err="1">
                <a:solidFill>
                  <a:srgbClr val="09142A"/>
                </a:solidFill>
                <a:effectLst/>
              </a:rPr>
              <a:t>nflamatuar</a:t>
            </a:r>
            <a:r>
              <a:rPr lang="tr-TR" sz="2400" b="0" i="0" dirty="0">
                <a:solidFill>
                  <a:srgbClr val="09142A"/>
                </a:solidFill>
                <a:effectLst/>
              </a:rPr>
              <a:t> bağırsak hastalığı</a:t>
            </a:r>
          </a:p>
          <a:p>
            <a:r>
              <a:rPr lang="tr-TR" sz="2400" b="0" i="0" dirty="0" err="1">
                <a:solidFill>
                  <a:srgbClr val="09142A"/>
                </a:solidFill>
                <a:effectLst/>
              </a:rPr>
              <a:t>Kolorektal</a:t>
            </a:r>
            <a:r>
              <a:rPr lang="tr-TR" sz="2400" b="0" i="0" dirty="0">
                <a:solidFill>
                  <a:srgbClr val="09142A"/>
                </a:solidFill>
                <a:effectLst/>
              </a:rPr>
              <a:t> kanser</a:t>
            </a:r>
          </a:p>
          <a:p>
            <a:r>
              <a:rPr lang="tr-TR" sz="2400" b="0" i="0" dirty="0">
                <a:solidFill>
                  <a:srgbClr val="09142A"/>
                </a:solidFill>
                <a:effectLst/>
              </a:rPr>
              <a:t>Radyasyon koliti</a:t>
            </a:r>
          </a:p>
          <a:p>
            <a:r>
              <a:rPr lang="tr-TR" sz="2400" b="0" i="0" dirty="0" err="1">
                <a:solidFill>
                  <a:srgbClr val="09142A"/>
                </a:solidFill>
                <a:effectLst/>
              </a:rPr>
              <a:t>İskemik</a:t>
            </a:r>
            <a:r>
              <a:rPr lang="tr-TR" sz="2400" b="0" i="0" dirty="0">
                <a:solidFill>
                  <a:srgbClr val="09142A"/>
                </a:solidFill>
                <a:effectLst/>
              </a:rPr>
              <a:t> kolit </a:t>
            </a:r>
            <a:endParaRPr lang="tr-TR" sz="2400" dirty="0">
              <a:solidFill>
                <a:srgbClr val="09142A"/>
              </a:solidFill>
            </a:endParaRPr>
          </a:p>
          <a:p>
            <a:endParaRPr lang="tr-TR" b="0" dirty="0">
              <a:solidFill>
                <a:srgbClr val="09142A"/>
              </a:solidFill>
              <a:effectLst/>
            </a:endParaRPr>
          </a:p>
          <a:p>
            <a:endParaRPr lang="tr-TR" sz="800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endParaRPr lang="tr-TR" sz="1400" b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endParaRPr lang="tr-TR" sz="3200" dirty="0">
              <a:solidFill>
                <a:srgbClr val="FF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9508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791F684-5328-4E8A-84AD-F26BBA55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Öykü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B3A3FE51-14B6-9150-6BF2-F0D65FD02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Hasta gerçekten ishal mi?</a:t>
            </a:r>
          </a:p>
          <a:p>
            <a:r>
              <a:rPr lang="tr-TR" dirty="0" err="1"/>
              <a:t>Fekal</a:t>
            </a:r>
            <a:r>
              <a:rPr lang="tr-TR" dirty="0"/>
              <a:t> </a:t>
            </a:r>
            <a:r>
              <a:rPr lang="tr-TR" dirty="0" err="1"/>
              <a:t>inkontinans</a:t>
            </a:r>
            <a:endParaRPr lang="tr-TR" dirty="0"/>
          </a:p>
          <a:p>
            <a:r>
              <a:rPr lang="tr-TR" dirty="0" err="1"/>
              <a:t>Fekal</a:t>
            </a:r>
            <a:r>
              <a:rPr lang="tr-TR" dirty="0"/>
              <a:t> </a:t>
            </a:r>
            <a:r>
              <a:rPr lang="tr-TR" dirty="0" err="1"/>
              <a:t>inpaction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               ekarte edilmeli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339A47E8-631E-2094-BC6F-50E3F596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962" y="1027906"/>
            <a:ext cx="2575932" cy="404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2D9D1C7-C993-0AD8-2F00-67E1E02C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Öykü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764D085-EC8A-92A5-72D5-813582D3FB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Hastanın yaşı</a:t>
            </a:r>
          </a:p>
          <a:p>
            <a:r>
              <a:rPr lang="tr-TR" dirty="0"/>
              <a:t>İshalin başlangıç zamanı ve süresi </a:t>
            </a:r>
          </a:p>
          <a:p>
            <a:r>
              <a:rPr lang="tr-TR" dirty="0"/>
              <a:t>Dışkının özelliği (sulu, kanlı, mukuslu) </a:t>
            </a:r>
          </a:p>
          <a:p>
            <a:r>
              <a:rPr lang="tr-TR" dirty="0"/>
              <a:t>Dışkılama sıklığı ve miktarı </a:t>
            </a:r>
          </a:p>
          <a:p>
            <a:r>
              <a:rPr lang="tr-TR" dirty="0"/>
              <a:t>Kusma olup olmadığı: Kusmanın sayısı ve süresi </a:t>
            </a:r>
          </a:p>
          <a:p>
            <a:r>
              <a:rPr lang="tr-TR" dirty="0"/>
              <a:t>Ateş varlığı</a:t>
            </a:r>
          </a:p>
          <a:p>
            <a:r>
              <a:rPr lang="tr-TR" dirty="0"/>
              <a:t>Karın ağrısı (kramp veya </a:t>
            </a:r>
            <a:r>
              <a:rPr lang="tr-TR" dirty="0" err="1"/>
              <a:t>tenezm</a:t>
            </a:r>
            <a:r>
              <a:rPr lang="tr-TR" dirty="0"/>
              <a:t>) varlığı: Karın ağrısının yeri, özelliği</a:t>
            </a:r>
          </a:p>
          <a:p>
            <a:r>
              <a:rPr lang="tr-TR" dirty="0"/>
              <a:t>İshalden önceki beslenme durumu</a:t>
            </a:r>
          </a:p>
          <a:p>
            <a:r>
              <a:rPr lang="tr-TR" dirty="0"/>
              <a:t>Benzer semptomlara sahip kişilerin varlığı</a:t>
            </a:r>
          </a:p>
          <a:p>
            <a:r>
              <a:rPr lang="tr-TR" dirty="0"/>
              <a:t>Yakın zamandaki şüpheli gıda alımı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803217E6-9F2B-DC5B-4DCE-D57509A0C3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Gebelik durumu</a:t>
            </a:r>
          </a:p>
          <a:p>
            <a:r>
              <a:rPr lang="tr-TR" dirty="0"/>
              <a:t>Seyahat öyküsü</a:t>
            </a:r>
          </a:p>
          <a:p>
            <a:r>
              <a:rPr lang="tr-TR" dirty="0"/>
              <a:t>İçme suyu kaynağı </a:t>
            </a:r>
          </a:p>
          <a:p>
            <a:r>
              <a:rPr lang="tr-TR" dirty="0"/>
              <a:t>Hastalığın ortaya çıktığı yer (bakımevi, hastane) </a:t>
            </a:r>
          </a:p>
          <a:p>
            <a:r>
              <a:rPr lang="tr-TR" dirty="0"/>
              <a:t>Meslek (çocuk veya yaşlı bakımevi çalışanı, çocuk servisi hemşiresi vb.) </a:t>
            </a:r>
          </a:p>
          <a:p>
            <a:r>
              <a:rPr lang="tr-TR" dirty="0"/>
              <a:t>Altta yatan hastalık varlığı: Diyabet, kalp, kronik akciğer hastalığı, kronik böbrek yetmezliği, HIV </a:t>
            </a:r>
          </a:p>
          <a:p>
            <a:r>
              <a:rPr lang="tr-TR" dirty="0"/>
              <a:t>Kullanılan ilaç: </a:t>
            </a:r>
            <a:r>
              <a:rPr lang="tr-TR" dirty="0" err="1"/>
              <a:t>Laksatif</a:t>
            </a:r>
            <a:r>
              <a:rPr lang="tr-TR" dirty="0"/>
              <a:t>, antibiyotik, </a:t>
            </a:r>
            <a:r>
              <a:rPr lang="tr-TR" dirty="0" err="1"/>
              <a:t>antasit</a:t>
            </a:r>
            <a:r>
              <a:rPr lang="tr-TR" dirty="0"/>
              <a:t>, PPI, </a:t>
            </a:r>
            <a:r>
              <a:rPr lang="tr-TR" dirty="0" err="1"/>
              <a:t>kolşisin</a:t>
            </a:r>
            <a:r>
              <a:rPr lang="tr-TR" dirty="0"/>
              <a:t>, alkol, </a:t>
            </a:r>
            <a:r>
              <a:rPr lang="tr-TR" dirty="0" err="1"/>
              <a:t>steroid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835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DA41F86-1E14-A821-77AC-ED7C57B8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Öykü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="" xmlns:a16="http://schemas.microsoft.com/office/drawing/2014/main" id="{E5575FF6-1858-72CE-B177-E89FF4949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" y="78060"/>
            <a:ext cx="11277600" cy="6414816"/>
          </a:xfr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FEDA9B66-5C13-956E-7657-FA0F115E6167}"/>
              </a:ext>
            </a:extLst>
          </p:cNvPr>
          <p:cNvSpPr txBox="1"/>
          <p:nvPr/>
        </p:nvSpPr>
        <p:spPr>
          <a:xfrm>
            <a:off x="1" y="6595274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rgbClr val="09142A"/>
                </a:solidFill>
                <a:effectLst/>
              </a:rPr>
              <a:t>W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B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A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S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in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: </a:t>
            </a:r>
            <a:r>
              <a:rPr lang="tr-TR" sz="1100" b="0" dirty="0" err="1"/>
              <a:t>American</a:t>
            </a:r>
            <a:r>
              <a:rPr lang="tr-TR" sz="1100" b="0" dirty="0"/>
              <a:t> </a:t>
            </a:r>
            <a:r>
              <a:rPr lang="tr-TR" sz="1100" b="0" dirty="0" err="1"/>
              <a:t>Family</a:t>
            </a:r>
            <a:r>
              <a:rPr lang="tr-TR" sz="1100" b="0" dirty="0"/>
              <a:t> </a:t>
            </a:r>
            <a:r>
              <a:rPr lang="tr-TR" sz="1100" b="0" dirty="0" err="1"/>
              <a:t>Physician</a:t>
            </a:r>
            <a:r>
              <a:rPr lang="tr-TR" sz="1100" b="0" dirty="0"/>
              <a:t>,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sz="1100" b="0" i="1" dirty="0">
                <a:solidFill>
                  <a:srgbClr val="09142A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7886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D6C2AA2-E932-B7FE-C771-F9486F41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Öykü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="" xmlns:a16="http://schemas.microsoft.com/office/drawing/2014/main" id="{8C0C6310-B701-F9B1-A953-1AC05CF63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900" y="241300"/>
            <a:ext cx="11303000" cy="6337300"/>
          </a:xfr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1BEE34DC-622E-F0C9-0D5C-B7ACB5483316}"/>
              </a:ext>
            </a:extLst>
          </p:cNvPr>
          <p:cNvSpPr txBox="1"/>
          <p:nvPr/>
        </p:nvSpPr>
        <p:spPr>
          <a:xfrm>
            <a:off x="0" y="6561486"/>
            <a:ext cx="11954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rgbClr val="09142A"/>
                </a:solidFill>
                <a:effectLst/>
              </a:rPr>
              <a:t>W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B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A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S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in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: </a:t>
            </a:r>
            <a:r>
              <a:rPr lang="tr-TR" sz="1100" b="0" dirty="0" err="1"/>
              <a:t>American</a:t>
            </a:r>
            <a:r>
              <a:rPr lang="tr-TR" sz="1100" b="0" dirty="0"/>
              <a:t> </a:t>
            </a:r>
            <a:r>
              <a:rPr lang="tr-TR" sz="1100" b="0" dirty="0" err="1"/>
              <a:t>Family</a:t>
            </a:r>
            <a:r>
              <a:rPr lang="tr-TR" sz="1100" b="0" dirty="0"/>
              <a:t> </a:t>
            </a:r>
            <a:r>
              <a:rPr lang="tr-TR" sz="1100" b="0" dirty="0" err="1"/>
              <a:t>Physician</a:t>
            </a:r>
            <a:r>
              <a:rPr lang="tr-TR" sz="1100" b="0" dirty="0"/>
              <a:t>,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b="0" i="1" dirty="0">
                <a:solidFill>
                  <a:srgbClr val="09142A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328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30EF1A1-D230-C737-1B87-76A7EA66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325563"/>
          </a:xfrm>
        </p:spPr>
        <p:txBody>
          <a:bodyPr/>
          <a:lstStyle/>
          <a:p>
            <a:r>
              <a:rPr lang="tr-TR" b="1" dirty="0"/>
              <a:t>Fizik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247FDF83-9BD5-5A53-EB1E-68F4D4F1F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İlk olarak </a:t>
            </a:r>
            <a:r>
              <a:rPr lang="tr-TR" b="1" dirty="0" err="1"/>
              <a:t>Dehidratasyon</a:t>
            </a:r>
            <a:r>
              <a:rPr lang="tr-TR" dirty="0"/>
              <a:t> belirtileri aranmalı</a:t>
            </a:r>
          </a:p>
          <a:p>
            <a:r>
              <a:rPr lang="tr-TR" dirty="0" err="1"/>
              <a:t>Vital</a:t>
            </a:r>
            <a:r>
              <a:rPr lang="tr-TR" dirty="0"/>
              <a:t> bulgular;</a:t>
            </a:r>
          </a:p>
          <a:p>
            <a:pPr lvl="1"/>
            <a:r>
              <a:rPr lang="tr-TR" dirty="0"/>
              <a:t>Nabız (taşikardi)</a:t>
            </a:r>
          </a:p>
          <a:p>
            <a:pPr lvl="1"/>
            <a:r>
              <a:rPr lang="tr-TR" dirty="0"/>
              <a:t>Ateş </a:t>
            </a:r>
          </a:p>
          <a:p>
            <a:pPr lvl="1"/>
            <a:r>
              <a:rPr lang="tr-TR" dirty="0"/>
              <a:t>Kan basıncı (</a:t>
            </a:r>
            <a:r>
              <a:rPr lang="tr-TR" dirty="0" err="1"/>
              <a:t>ortostatik</a:t>
            </a:r>
            <a:r>
              <a:rPr lang="tr-TR" dirty="0"/>
              <a:t> hipotansiyon)</a:t>
            </a:r>
          </a:p>
          <a:p>
            <a:pPr lvl="1"/>
            <a:r>
              <a:rPr lang="tr-TR" dirty="0"/>
              <a:t>Solunum sayısı (</a:t>
            </a:r>
            <a:r>
              <a:rPr lang="tr-TR" dirty="0" err="1"/>
              <a:t>takipne</a:t>
            </a:r>
            <a:r>
              <a:rPr lang="tr-TR" dirty="0"/>
              <a:t>)</a:t>
            </a:r>
          </a:p>
          <a:p>
            <a:r>
              <a:rPr lang="tr-TR" dirty="0" err="1"/>
              <a:t>Oligüri</a:t>
            </a:r>
            <a:r>
              <a:rPr lang="tr-TR" dirty="0"/>
              <a:t>/anüri</a:t>
            </a:r>
          </a:p>
          <a:p>
            <a:r>
              <a:rPr lang="tr-TR" dirty="0" err="1"/>
              <a:t>Kapiller</a:t>
            </a:r>
            <a:r>
              <a:rPr lang="tr-TR" dirty="0"/>
              <a:t> dolum zamanı</a:t>
            </a:r>
          </a:p>
          <a:p>
            <a:r>
              <a:rPr lang="tr-TR" dirty="0"/>
              <a:t>Cilt turgoru</a:t>
            </a:r>
          </a:p>
          <a:p>
            <a:r>
              <a:rPr lang="tr-TR" dirty="0"/>
              <a:t>Mukozalardaki kuruluk</a:t>
            </a:r>
          </a:p>
          <a:p>
            <a:r>
              <a:rPr lang="tr-TR" dirty="0"/>
              <a:t>Göz kürelerinde çöküklük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1412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30EF1A1-D230-C737-1B87-76A7EA66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err="1"/>
              <a:t>Dehidratasyon</a:t>
            </a:r>
            <a:r>
              <a:rPr lang="tr-TR" sz="3200" b="1" dirty="0"/>
              <a:t> derecesi</a:t>
            </a:r>
          </a:p>
        </p:txBody>
      </p:sp>
      <p:graphicFrame>
        <p:nvGraphicFramePr>
          <p:cNvPr id="6" name="Tablo 6">
            <a:extLst>
              <a:ext uri="{FF2B5EF4-FFF2-40B4-BE49-F238E27FC236}">
                <a16:creationId xmlns="" xmlns:a16="http://schemas.microsoft.com/office/drawing/2014/main" id="{6A05E2F1-F7B4-FEF3-F07A-E93DD07E1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745849"/>
              </p:ext>
            </p:extLst>
          </p:nvPr>
        </p:nvGraphicFramePr>
        <p:xfrm>
          <a:off x="838200" y="1384300"/>
          <a:ext cx="11137900" cy="527049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784475">
                  <a:extLst>
                    <a:ext uri="{9D8B030D-6E8A-4147-A177-3AD203B41FA5}">
                      <a16:colId xmlns="" xmlns:a16="http://schemas.microsoft.com/office/drawing/2014/main" val="3013223699"/>
                    </a:ext>
                  </a:extLst>
                </a:gridCol>
                <a:gridCol w="2784475">
                  <a:extLst>
                    <a:ext uri="{9D8B030D-6E8A-4147-A177-3AD203B41FA5}">
                      <a16:colId xmlns="" xmlns:a16="http://schemas.microsoft.com/office/drawing/2014/main" val="4241212120"/>
                    </a:ext>
                  </a:extLst>
                </a:gridCol>
                <a:gridCol w="2784475">
                  <a:extLst>
                    <a:ext uri="{9D8B030D-6E8A-4147-A177-3AD203B41FA5}">
                      <a16:colId xmlns="" xmlns:a16="http://schemas.microsoft.com/office/drawing/2014/main" val="3839311761"/>
                    </a:ext>
                  </a:extLst>
                </a:gridCol>
                <a:gridCol w="2784475">
                  <a:extLst>
                    <a:ext uri="{9D8B030D-6E8A-4147-A177-3AD203B41FA5}">
                      <a16:colId xmlns="" xmlns:a16="http://schemas.microsoft.com/office/drawing/2014/main" val="2867520524"/>
                    </a:ext>
                  </a:extLst>
                </a:gridCol>
              </a:tblGrid>
              <a:tr h="524444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Hafif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Ağır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9681859"/>
                  </a:ext>
                </a:extLst>
              </a:tr>
              <a:tr h="707945">
                <a:tc>
                  <a:txBody>
                    <a:bodyPr/>
                    <a:lstStyle/>
                    <a:p>
                      <a:r>
                        <a:rPr lang="tr-TR" b="1" dirty="0"/>
                        <a:t>Bilinç durumu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Uyanık, aktif, hazır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Huzursuz, tedirgin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Uykuya meyilli veya bilinçsiz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5089025"/>
                  </a:ext>
                </a:extLst>
              </a:tr>
              <a:tr h="524444">
                <a:tc>
                  <a:txBody>
                    <a:bodyPr/>
                    <a:lstStyle/>
                    <a:p>
                      <a:r>
                        <a:rPr lang="tr-TR" b="1" dirty="0"/>
                        <a:t>Göz küreleri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Çökük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Aşırı çökük ve kuru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5006628"/>
                  </a:ext>
                </a:extLst>
              </a:tr>
              <a:tr h="524444">
                <a:tc>
                  <a:txBody>
                    <a:bodyPr/>
                    <a:lstStyle/>
                    <a:p>
                      <a:r>
                        <a:rPr lang="tr-TR" b="1" dirty="0"/>
                        <a:t>Gözyaşı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Var ya da Yok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Yok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09164433"/>
                  </a:ext>
                </a:extLst>
              </a:tr>
              <a:tr h="524444">
                <a:tc>
                  <a:txBody>
                    <a:bodyPr/>
                    <a:lstStyle/>
                    <a:p>
                      <a:r>
                        <a:rPr lang="tr-TR" b="1" dirty="0"/>
                        <a:t>Mukozalar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Nemli veya hafif kuru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Kuru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Çok kuru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8264046"/>
                  </a:ext>
                </a:extLst>
              </a:tr>
              <a:tr h="707945">
                <a:tc>
                  <a:txBody>
                    <a:bodyPr/>
                    <a:lstStyle/>
                    <a:p>
                      <a:r>
                        <a:rPr lang="tr-TR" b="1" dirty="0"/>
                        <a:t>Susama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Artmış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Artmış, su içmeye istekli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Zorla içiyor veya içemeyecek kadar güçsüz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2331367"/>
                  </a:ext>
                </a:extLst>
              </a:tr>
              <a:tr h="707945">
                <a:tc>
                  <a:txBody>
                    <a:bodyPr/>
                    <a:lstStyle/>
                    <a:p>
                      <a:r>
                        <a:rPr lang="tr-TR" b="1" dirty="0"/>
                        <a:t>Cilt turgoru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Eski haline hemen geri dönüyor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Eski haline yavaş geri dönüyor (&gt;1 </a:t>
                      </a:r>
                      <a:r>
                        <a:rPr lang="tr-TR" b="1" dirty="0" err="1"/>
                        <a:t>sn</a:t>
                      </a:r>
                      <a:r>
                        <a:rPr lang="tr-TR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Eski haline çok yavaş geri dönüyor (&gt;2 </a:t>
                      </a:r>
                      <a:r>
                        <a:rPr lang="tr-TR" b="1" dirty="0" err="1"/>
                        <a:t>sn</a:t>
                      </a:r>
                      <a:r>
                        <a:rPr lang="tr-TR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9946410"/>
                  </a:ext>
                </a:extLst>
              </a:tr>
              <a:tr h="524444">
                <a:tc>
                  <a:txBody>
                    <a:bodyPr/>
                    <a:lstStyle/>
                    <a:p>
                      <a:r>
                        <a:rPr lang="tr-TR" b="1" dirty="0" err="1"/>
                        <a:t>Postural</a:t>
                      </a:r>
                      <a:r>
                        <a:rPr lang="tr-TR" b="1" dirty="0"/>
                        <a:t> hipotansiyon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Yok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Yok veya 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Var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4847076"/>
                  </a:ext>
                </a:extLst>
              </a:tr>
              <a:tr h="524444">
                <a:tc>
                  <a:txBody>
                    <a:bodyPr/>
                    <a:lstStyle/>
                    <a:p>
                      <a:r>
                        <a:rPr lang="tr-TR" b="1" dirty="0"/>
                        <a:t>Nabız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Normal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Normal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Taşikardi veya </a:t>
                      </a:r>
                      <a:r>
                        <a:rPr lang="tr-TR" b="1" dirty="0" err="1"/>
                        <a:t>Bradikardi</a:t>
                      </a:r>
                      <a:endParaRPr lang="tr-T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5486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604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718313AC-4AF5-E06D-AF8F-E25E0C4B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AEAF64AD-41E4-AC03-4582-EBE5FB3FD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Batın muayenesi</a:t>
            </a:r>
          </a:p>
          <a:p>
            <a:pPr lvl="1"/>
            <a:r>
              <a:rPr lang="tr-TR" dirty="0" err="1"/>
              <a:t>İnspeksiyon</a:t>
            </a:r>
            <a:endParaRPr lang="tr-TR" dirty="0"/>
          </a:p>
          <a:p>
            <a:pPr lvl="1"/>
            <a:r>
              <a:rPr lang="tr-TR" dirty="0" err="1"/>
              <a:t>Oksültasyon</a:t>
            </a:r>
            <a:endParaRPr lang="tr-TR" dirty="0"/>
          </a:p>
          <a:p>
            <a:pPr lvl="1"/>
            <a:r>
              <a:rPr lang="tr-TR" dirty="0" err="1"/>
              <a:t>Palpasyon</a:t>
            </a:r>
            <a:endParaRPr lang="tr-TR" dirty="0"/>
          </a:p>
          <a:p>
            <a:pPr lvl="1"/>
            <a:r>
              <a:rPr lang="tr-TR" dirty="0"/>
              <a:t>Perküsyon</a:t>
            </a:r>
          </a:p>
          <a:p>
            <a:r>
              <a:rPr lang="tr-TR" dirty="0" err="1"/>
              <a:t>Rektal</a:t>
            </a:r>
            <a:r>
              <a:rPr lang="tr-TR" dirty="0"/>
              <a:t> muayene</a:t>
            </a:r>
          </a:p>
        </p:txBody>
      </p:sp>
    </p:spTree>
    <p:extLst>
      <p:ext uri="{BB962C8B-B14F-4D97-AF65-F5344CB8AC3E}">
        <p14:creationId xmlns:p14="http://schemas.microsoft.com/office/powerpoint/2010/main" val="162684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C4BA36F-DA3C-B301-803E-A299F437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Amaç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C93E9A8-2FDE-221C-B9D6-080A3D284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/>
              <a:t>Erişkin hastalarda ishale yaklaşım hakkında bilgi vermek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4434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5263262-A29F-239A-8DFB-CF3221D4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FCFB105-FEDA-904C-B31C-FEE7DCF8B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b="1" dirty="0" err="1"/>
              <a:t>Ekstraintestinal</a:t>
            </a:r>
            <a:r>
              <a:rPr lang="tr-TR" sz="2800" b="1" dirty="0"/>
              <a:t> bulgular </a:t>
            </a:r>
          </a:p>
          <a:p>
            <a:r>
              <a:rPr lang="tr-TR" sz="2800" dirty="0"/>
              <a:t>Göz muayenesi (</a:t>
            </a:r>
            <a:r>
              <a:rPr lang="tr-TR" sz="2800" dirty="0" err="1"/>
              <a:t>üveit</a:t>
            </a:r>
            <a:r>
              <a:rPr lang="tr-TR" sz="2800" dirty="0"/>
              <a:t>)</a:t>
            </a:r>
          </a:p>
          <a:p>
            <a:r>
              <a:rPr lang="tr-TR" sz="2800" dirty="0"/>
              <a:t>Eklemler (</a:t>
            </a:r>
            <a:r>
              <a:rPr lang="tr-TR" sz="2800" dirty="0" err="1"/>
              <a:t>artrit</a:t>
            </a:r>
            <a:r>
              <a:rPr lang="tr-TR" sz="2800" dirty="0"/>
              <a:t>)</a:t>
            </a:r>
          </a:p>
          <a:p>
            <a:r>
              <a:rPr lang="tr-TR" sz="2800" dirty="0"/>
              <a:t>Akciğer (</a:t>
            </a:r>
            <a:r>
              <a:rPr lang="tr-TR" sz="2800" dirty="0" err="1"/>
              <a:t>plevral</a:t>
            </a:r>
            <a:r>
              <a:rPr lang="tr-TR" sz="2800" dirty="0"/>
              <a:t> </a:t>
            </a:r>
            <a:r>
              <a:rPr lang="tr-TR" sz="2800" dirty="0" err="1"/>
              <a:t>efüzyon</a:t>
            </a:r>
            <a:r>
              <a:rPr lang="tr-TR" sz="2800" dirty="0"/>
              <a:t>)</a:t>
            </a:r>
          </a:p>
          <a:p>
            <a:r>
              <a:rPr lang="tr-TR" sz="2800" dirty="0"/>
              <a:t>Kalp (</a:t>
            </a:r>
            <a:r>
              <a:rPr lang="tr-TR" sz="2800" dirty="0" err="1"/>
              <a:t>perikardiyal</a:t>
            </a:r>
            <a:r>
              <a:rPr lang="tr-TR" sz="2800" dirty="0"/>
              <a:t> </a:t>
            </a:r>
            <a:r>
              <a:rPr lang="tr-TR" sz="2800" dirty="0" err="1"/>
              <a:t>efüzyon</a:t>
            </a:r>
            <a:r>
              <a:rPr lang="tr-TR" sz="2800" dirty="0"/>
              <a:t>)</a:t>
            </a:r>
          </a:p>
          <a:p>
            <a:r>
              <a:rPr lang="tr-TR" sz="2800" dirty="0"/>
              <a:t>Deri (</a:t>
            </a:r>
            <a:r>
              <a:rPr lang="tr-TR" sz="2800" dirty="0" err="1"/>
              <a:t>eritema</a:t>
            </a:r>
            <a:r>
              <a:rPr lang="tr-TR" sz="2800" dirty="0"/>
              <a:t> </a:t>
            </a:r>
            <a:r>
              <a:rPr lang="tr-TR" sz="2800" dirty="0" err="1"/>
              <a:t>nodozum</a:t>
            </a:r>
            <a:r>
              <a:rPr lang="tr-TR" sz="2800" dirty="0"/>
              <a:t>, </a:t>
            </a:r>
            <a:r>
              <a:rPr lang="tr-TR" sz="2800" dirty="0" err="1"/>
              <a:t>piyoderma</a:t>
            </a:r>
            <a:r>
              <a:rPr lang="tr-TR" sz="2800" dirty="0"/>
              <a:t> </a:t>
            </a:r>
            <a:r>
              <a:rPr lang="tr-TR" sz="2800" dirty="0" err="1"/>
              <a:t>gangrenosum</a:t>
            </a:r>
            <a:r>
              <a:rPr lang="tr-TR" sz="2800" dirty="0"/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125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508964F-13DC-025E-8F61-40E7A8E3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Birinci Aşama Tetkikler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7AD82E37-17C6-82F3-4BAD-83E9948D3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2800" dirty="0"/>
          </a:p>
          <a:p>
            <a:endParaRPr lang="tr-TR" sz="2800" dirty="0"/>
          </a:p>
          <a:p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79F238D7-B260-F7B2-1B80-0250FE8D4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17700"/>
            <a:ext cx="5157787" cy="4271963"/>
          </a:xfrm>
        </p:spPr>
        <p:txBody>
          <a:bodyPr>
            <a:normAutofit/>
          </a:bodyPr>
          <a:lstStyle/>
          <a:p>
            <a:r>
              <a:rPr lang="tr-TR" dirty="0"/>
              <a:t>Tam kan sayımı</a:t>
            </a:r>
          </a:p>
          <a:p>
            <a:r>
              <a:rPr lang="tr-TR" dirty="0" err="1"/>
              <a:t>Gayta</a:t>
            </a:r>
            <a:r>
              <a:rPr lang="tr-TR" dirty="0"/>
              <a:t> incelemesi</a:t>
            </a:r>
            <a:endParaRPr lang="tr-TR" dirty="0">
              <a:sym typeface="Wingdings" panose="05000000000000000000" pitchFamily="2" charset="2"/>
            </a:endParaRP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Gaytada</a:t>
            </a:r>
            <a:r>
              <a:rPr lang="tr-TR" dirty="0">
                <a:sym typeface="Wingdings" panose="05000000000000000000" pitchFamily="2" charset="2"/>
              </a:rPr>
              <a:t> gizli kan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Gayta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mikroskopisi</a:t>
            </a:r>
            <a:endParaRPr lang="tr-TR" dirty="0">
              <a:sym typeface="Wingdings" panose="05000000000000000000" pitchFamily="2" charset="2"/>
            </a:endParaRP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Gaytada</a:t>
            </a:r>
            <a:r>
              <a:rPr lang="tr-TR" dirty="0">
                <a:sym typeface="Wingdings" panose="05000000000000000000" pitchFamily="2" charset="2"/>
              </a:rPr>
              <a:t> parazit incelemesi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Gayta</a:t>
            </a:r>
            <a:r>
              <a:rPr lang="tr-TR" dirty="0">
                <a:sym typeface="Wingdings" panose="05000000000000000000" pitchFamily="2" charset="2"/>
              </a:rPr>
              <a:t> kültürü</a:t>
            </a:r>
          </a:p>
          <a:p>
            <a:r>
              <a:rPr lang="tr-TR" dirty="0"/>
              <a:t>Ayakta düz batın </a:t>
            </a:r>
            <a:r>
              <a:rPr lang="tr-TR" dirty="0" err="1"/>
              <a:t>grafisi</a:t>
            </a:r>
            <a:endParaRPr lang="tr-TR" dirty="0"/>
          </a:p>
          <a:p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7021DB64-4CBE-A5E4-1B10-969B45241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17700"/>
            <a:ext cx="5183188" cy="4271963"/>
          </a:xfrm>
        </p:spPr>
        <p:txBody>
          <a:bodyPr>
            <a:normAutofit/>
          </a:bodyPr>
          <a:lstStyle/>
          <a:p>
            <a:r>
              <a:rPr lang="tr-TR" dirty="0"/>
              <a:t>Elektrolitler </a:t>
            </a:r>
          </a:p>
          <a:p>
            <a:r>
              <a:rPr lang="tr-TR" dirty="0"/>
              <a:t>ESR, CRP</a:t>
            </a:r>
          </a:p>
          <a:p>
            <a:r>
              <a:rPr lang="tr-TR" dirty="0"/>
              <a:t>Böbrek fonksiyon testleri</a:t>
            </a:r>
          </a:p>
          <a:p>
            <a:r>
              <a:rPr lang="tr-TR" dirty="0"/>
              <a:t>TSH, sT4</a:t>
            </a:r>
          </a:p>
          <a:p>
            <a:r>
              <a:rPr lang="tr-TR" dirty="0"/>
              <a:t>Total ve direkt </a:t>
            </a:r>
            <a:r>
              <a:rPr lang="tr-TR" dirty="0" err="1"/>
              <a:t>bilirubin</a:t>
            </a:r>
            <a:r>
              <a:rPr lang="tr-TR" dirty="0"/>
              <a:t>, ALT, AST, GGT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746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C0B7600-A5FD-CDDC-AE2C-55FFD372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Akut İshalde Tetkik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D0A3340-A80F-A15D-8E3A-DA7777820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i="0" dirty="0">
                <a:solidFill>
                  <a:srgbClr val="FF0000"/>
                </a:solidFill>
                <a:effectLst/>
              </a:rPr>
              <a:t>Çoğu akut ishalde test genellikle gerekli değildir !!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b="1" dirty="0"/>
              <a:t>Akut ishalli hastada laboratuvar değerlendirmesi gerektiren durumlar:</a:t>
            </a:r>
          </a:p>
          <a:p>
            <a:r>
              <a:rPr lang="tr-TR" sz="2400" dirty="0" err="1"/>
              <a:t>Hipovolemi</a:t>
            </a:r>
            <a:r>
              <a:rPr lang="tr-TR" sz="2400" dirty="0"/>
              <a:t> bulgularıyla birlikte ileri derecede ishal</a:t>
            </a:r>
          </a:p>
          <a:p>
            <a:r>
              <a:rPr lang="tr-TR" sz="2400" dirty="0"/>
              <a:t>Kan ve mukus içeren, az miktarda sık sık kanlı dışkılama</a:t>
            </a:r>
          </a:p>
          <a:p>
            <a:r>
              <a:rPr lang="tr-TR" sz="2400" dirty="0"/>
              <a:t>Günde ≥ 6 kez dışkılama veya &gt; 48 saat devam eden ishal</a:t>
            </a:r>
          </a:p>
          <a:p>
            <a:r>
              <a:rPr lang="tr-TR" sz="2400" dirty="0"/>
              <a:t>Ateş ≥38,5°C, ciddi karın ağrısı</a:t>
            </a:r>
          </a:p>
          <a:p>
            <a:r>
              <a:rPr lang="tr-TR" sz="2400" dirty="0"/>
              <a:t>Hastaneye yatırılan hastalar veya yeni antibiyotik kullanımı olanlar</a:t>
            </a:r>
          </a:p>
          <a:p>
            <a:r>
              <a:rPr lang="tr-TR" sz="2400" dirty="0"/>
              <a:t>≥70 yaş veya </a:t>
            </a:r>
            <a:r>
              <a:rPr lang="tr-TR" sz="2400" dirty="0" err="1"/>
              <a:t>immünsupresyon</a:t>
            </a:r>
            <a:endParaRPr lang="tr-TR" sz="2400" dirty="0"/>
          </a:p>
          <a:p>
            <a:r>
              <a:rPr lang="tr-TR" sz="2400" dirty="0"/>
              <a:t>İshalle birlikte sistemik hastalığı olanlar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0ABCB89-C2FD-8CA8-04A5-0E59F5DAB527}"/>
              </a:ext>
            </a:extLst>
          </p:cNvPr>
          <p:cNvSpPr txBox="1"/>
          <p:nvPr/>
        </p:nvSpPr>
        <p:spPr>
          <a:xfrm>
            <a:off x="5497284" y="6581001"/>
            <a:ext cx="7119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Birinci Basamakta İshalli Hastaya Yaklaşım/Güncel Gastroenteroloji Dergisi Eylül 2015/</a:t>
            </a:r>
            <a:r>
              <a:rPr lang="tr-TR" sz="1200" i="0" dirty="0">
                <a:effectLst/>
              </a:rPr>
              <a:t>A. Ömer ÖZÜTEMİZ</a:t>
            </a:r>
          </a:p>
        </p:txBody>
      </p:sp>
    </p:spTree>
    <p:extLst>
      <p:ext uri="{BB962C8B-B14F-4D97-AF65-F5344CB8AC3E}">
        <p14:creationId xmlns:p14="http://schemas.microsoft.com/office/powerpoint/2010/main" val="2607177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8CBC3DF-157E-A580-3955-85EF7F54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İkinci Aşama Tetkikler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2A4B5C8-6CD6-240C-FC54-D22BC65B3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solidFill>
                  <a:srgbClr val="09142A"/>
                </a:solidFill>
              </a:rPr>
              <a:t>F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ekal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kalprotektin</a:t>
            </a:r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dirty="0" err="1">
                <a:solidFill>
                  <a:srgbClr val="09142A"/>
                </a:solidFill>
              </a:rPr>
              <a:t>Fekal</a:t>
            </a:r>
            <a:r>
              <a:rPr lang="tr-TR" dirty="0">
                <a:solidFill>
                  <a:srgbClr val="09142A"/>
                </a:solidFill>
              </a:rPr>
              <a:t> </a:t>
            </a:r>
            <a:r>
              <a:rPr lang="tr-TR" dirty="0" err="1">
                <a:solidFill>
                  <a:srgbClr val="09142A"/>
                </a:solidFill>
              </a:rPr>
              <a:t>laktoferrin</a:t>
            </a:r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b="0" dirty="0" err="1">
                <a:solidFill>
                  <a:srgbClr val="09142A"/>
                </a:solidFill>
                <a:effectLst/>
              </a:rPr>
              <a:t>Clostridium</a:t>
            </a:r>
            <a:r>
              <a:rPr lang="tr-TR" b="0" dirty="0">
                <a:solidFill>
                  <a:srgbClr val="09142A"/>
                </a:solidFill>
                <a:effectLst/>
              </a:rPr>
              <a:t> </a:t>
            </a:r>
            <a:r>
              <a:rPr lang="tr-TR" b="0" dirty="0" err="1">
                <a:solidFill>
                  <a:srgbClr val="09142A"/>
                </a:solidFill>
                <a:effectLst/>
              </a:rPr>
              <a:t>difficile</a:t>
            </a:r>
            <a:r>
              <a:rPr lang="tr-TR" b="0" dirty="0">
                <a:solidFill>
                  <a:srgbClr val="09142A"/>
                </a:solidFill>
                <a:effectLst/>
              </a:rPr>
              <a:t> </a:t>
            </a:r>
            <a:r>
              <a:rPr lang="tr-TR" b="0" i="0" dirty="0">
                <a:solidFill>
                  <a:srgbClr val="09142A"/>
                </a:solidFill>
                <a:effectLst/>
              </a:rPr>
              <a:t>için toksin A-B</a:t>
            </a:r>
          </a:p>
          <a:p>
            <a:r>
              <a:rPr lang="tr-TR" b="0" i="0" dirty="0" err="1">
                <a:solidFill>
                  <a:srgbClr val="09142A"/>
                </a:solidFill>
                <a:effectLst/>
              </a:rPr>
              <a:t>Fekal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yağ analizi</a:t>
            </a:r>
          </a:p>
          <a:p>
            <a:r>
              <a:rPr lang="tr-TR" b="0" i="0" dirty="0" err="1">
                <a:solidFill>
                  <a:srgbClr val="09142A"/>
                </a:solidFill>
                <a:effectLst/>
              </a:rPr>
              <a:t>Fekal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pH</a:t>
            </a:r>
            <a:endParaRPr lang="tr-TR" dirty="0">
              <a:solidFill>
                <a:srgbClr val="09142A"/>
              </a:solidFill>
            </a:endParaRPr>
          </a:p>
          <a:p>
            <a:r>
              <a:rPr lang="tr-TR" dirty="0"/>
              <a:t>Total </a:t>
            </a:r>
            <a:r>
              <a:rPr lang="tr-TR" dirty="0" err="1"/>
              <a:t>IgA</a:t>
            </a:r>
            <a:r>
              <a:rPr lang="tr-TR" dirty="0"/>
              <a:t>, anti-</a:t>
            </a:r>
            <a:r>
              <a:rPr lang="tr-TR" dirty="0" err="1"/>
              <a:t>endomysial</a:t>
            </a:r>
            <a:r>
              <a:rPr lang="tr-TR" dirty="0"/>
              <a:t> </a:t>
            </a:r>
            <a:r>
              <a:rPr lang="tr-TR" dirty="0" err="1"/>
              <a:t>IgA</a:t>
            </a:r>
            <a:r>
              <a:rPr lang="tr-TR" dirty="0"/>
              <a:t>, anti-doku </a:t>
            </a:r>
            <a:r>
              <a:rPr lang="tr-TR" dirty="0" err="1"/>
              <a:t>transglutaminaz</a:t>
            </a:r>
            <a:r>
              <a:rPr lang="tr-TR" dirty="0"/>
              <a:t> (</a:t>
            </a:r>
            <a:r>
              <a:rPr lang="tr-TR" dirty="0" err="1"/>
              <a:t>tTG</a:t>
            </a:r>
            <a:r>
              <a:rPr lang="tr-TR" dirty="0"/>
              <a:t>) </a:t>
            </a:r>
            <a:r>
              <a:rPr lang="tr-TR" dirty="0" err="1"/>
              <a:t>IgA</a:t>
            </a:r>
            <a:r>
              <a:rPr lang="tr-TR" dirty="0"/>
              <a:t> seviyeleri</a:t>
            </a:r>
          </a:p>
          <a:p>
            <a:r>
              <a:rPr lang="tr-TR" dirty="0" err="1"/>
              <a:t>Kolonoskopi</a:t>
            </a:r>
            <a:r>
              <a:rPr lang="tr-TR" dirty="0"/>
              <a:t> / </a:t>
            </a:r>
            <a:r>
              <a:rPr lang="tr-TR" dirty="0" err="1"/>
              <a:t>sigmoidoskopi</a:t>
            </a:r>
            <a:endParaRPr lang="tr-TR" dirty="0"/>
          </a:p>
          <a:p>
            <a:endParaRPr lang="tr-TR" b="0" i="0" dirty="0">
              <a:solidFill>
                <a:srgbClr val="09142A"/>
              </a:solidFill>
              <a:effectLst/>
              <a:latin typeface="Roboto" panose="02000000000000000000" pitchFamily="2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5982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273CA17-7618-0EFD-3B35-A14C1EE3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/>
              <a:t>Akut İshalde Tedavi 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CB7658B-984C-1E62-60EB-C6C26E8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Rehidrasyon</a:t>
            </a:r>
            <a:r>
              <a:rPr lang="tr-TR" dirty="0"/>
              <a:t> tedavisi</a:t>
            </a:r>
          </a:p>
          <a:p>
            <a:r>
              <a:rPr lang="tr-TR" dirty="0"/>
              <a:t>Beslenme</a:t>
            </a:r>
          </a:p>
          <a:p>
            <a:r>
              <a:rPr lang="tr-TR" dirty="0" err="1"/>
              <a:t>Probiyotikler</a:t>
            </a:r>
            <a:endParaRPr lang="tr-TR" dirty="0"/>
          </a:p>
          <a:p>
            <a:r>
              <a:rPr lang="tr-TR" dirty="0" err="1"/>
              <a:t>Antidiyaretik</a:t>
            </a:r>
            <a:r>
              <a:rPr lang="tr-TR" dirty="0"/>
              <a:t> ilaçlar</a:t>
            </a:r>
          </a:p>
          <a:p>
            <a:r>
              <a:rPr lang="tr-TR" dirty="0" err="1"/>
              <a:t>Antibiyoterapi</a:t>
            </a:r>
            <a:endParaRPr lang="tr-TR" dirty="0"/>
          </a:p>
          <a:p>
            <a:r>
              <a:rPr lang="tr-TR" dirty="0"/>
              <a:t>Önleme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3B23414E-55FE-61B8-EECF-E6CCC3BF8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530" y="1825625"/>
            <a:ext cx="29432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273CA17-7618-0EFD-3B35-A14C1EE3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Rehidrasyon</a:t>
            </a:r>
            <a:r>
              <a:rPr lang="tr-TR" b="1" dirty="0"/>
              <a:t> tedavisi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CB7658B-984C-1E62-60EB-C6C26E8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Tedavinin ilk adımı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rehidrasyon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, tercihen de oral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rehidrasyon</a:t>
            </a:r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dirty="0"/>
              <a:t>Erişkin bir hastanın alacağı sıvı miktarı ‘ishal geçene kadar istediğin kadar sıvı ve su iç’ şeklinde tarif ediliyor</a:t>
            </a:r>
          </a:p>
          <a:p>
            <a:r>
              <a:rPr lang="tr-TR" dirty="0"/>
              <a:t>ORS, tuzlu ayran ve çorba, ayrıca bol su önerilir</a:t>
            </a:r>
          </a:p>
          <a:p>
            <a:r>
              <a:rPr lang="tr-TR" dirty="0"/>
              <a:t>2002 yılında WHO, ORS:</a:t>
            </a:r>
            <a:r>
              <a:rPr lang="tr-TR" b="0" i="0" dirty="0">
                <a:solidFill>
                  <a:srgbClr val="09142A"/>
                </a:solidFill>
                <a:effectLst/>
              </a:rPr>
              <a:t>1/2 çay kaşığı tuz, 6 çay kaşığı şeker ve 1 litre su</a:t>
            </a:r>
          </a:p>
          <a:p>
            <a:r>
              <a:rPr lang="tr-TR" b="0" i="0" dirty="0">
                <a:solidFill>
                  <a:srgbClr val="232323"/>
                </a:solidFill>
                <a:effectLst/>
              </a:rPr>
              <a:t>Şiddetli </a:t>
            </a:r>
            <a:r>
              <a:rPr lang="tr-TR" b="0" i="0" dirty="0" err="1">
                <a:solidFill>
                  <a:srgbClr val="232323"/>
                </a:solidFill>
                <a:effectLst/>
              </a:rPr>
              <a:t>hipovolemisi</a:t>
            </a:r>
            <a:r>
              <a:rPr lang="tr-TR" b="0" i="0" dirty="0">
                <a:solidFill>
                  <a:srgbClr val="232323"/>
                </a:solidFill>
                <a:effectLst/>
              </a:rPr>
              <a:t> olan yetişkinlere başlangıçta IV sıvı takviyesi yapılmalı</a:t>
            </a:r>
            <a:r>
              <a:rPr lang="tr-TR" dirty="0"/>
              <a:t>        </a:t>
            </a:r>
            <a:r>
              <a:rPr lang="tr-TR" b="1" i="0" dirty="0">
                <a:solidFill>
                  <a:srgbClr val="09142A"/>
                </a:solidFill>
                <a:effectLst/>
                <a:latin typeface="Roboto" panose="02000000000000000000" pitchFamily="2" charset="0"/>
              </a:rPr>
              <a:t>sevk</a:t>
            </a:r>
          </a:p>
          <a:p>
            <a:endParaRPr lang="tr-TR" dirty="0"/>
          </a:p>
        </p:txBody>
      </p:sp>
      <p:pic>
        <p:nvPicPr>
          <p:cNvPr id="6" name="Grafik 5" descr="Sağ Ok ana hat">
            <a:extLst>
              <a:ext uri="{FF2B5EF4-FFF2-40B4-BE49-F238E27FC236}">
                <a16:creationId xmlns="" xmlns:a16="http://schemas.microsoft.com/office/drawing/2014/main" id="{AB456E00-D14A-B433-B27A-3C0D24BFE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7257" y="4920342"/>
            <a:ext cx="500742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03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273CA17-7618-0EFD-3B35-A14C1EE3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/>
              <a:t>Beslenme 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CB7658B-984C-1E62-60EB-C6C26E8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Erken yeniden beslenme, enfeksiyonların neden olduğu bağırsak geçirgenliğini azaltır, hastalık süresini kısaltır</a:t>
            </a:r>
          </a:p>
          <a:p>
            <a:r>
              <a:rPr lang="tr-TR" b="0" i="0" dirty="0">
                <a:solidFill>
                  <a:srgbClr val="232323"/>
                </a:solidFill>
                <a:effectLst/>
              </a:rPr>
              <a:t>Haşlanmış nişastalar ve tuzlu tahıllar (örneğin patates, erişte, pirinç, buğday ve yulaf) sulu ishali olan hastalarda </a:t>
            </a:r>
          </a:p>
          <a:p>
            <a:r>
              <a:rPr lang="tr-TR" dirty="0">
                <a:solidFill>
                  <a:srgbClr val="232323"/>
                </a:solidFill>
              </a:rPr>
              <a:t>Yoğurt, </a:t>
            </a:r>
            <a:r>
              <a:rPr lang="tr-TR" b="0" i="0" dirty="0">
                <a:solidFill>
                  <a:srgbClr val="232323"/>
                </a:solidFill>
                <a:effectLst/>
              </a:rPr>
              <a:t>kraker, muz, çorba ve haşlanmış sebzeler de tüketilebilir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7B35B887-06F6-999F-5204-BBE212259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33" y="4639582"/>
            <a:ext cx="2254023" cy="193538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E28DD333-E774-5967-168A-7E5BFDF8C7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513" y="4769757"/>
            <a:ext cx="2383971" cy="208824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8FCC422F-71F7-1E7F-72A9-1B262E7781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128" y="4299857"/>
            <a:ext cx="2383971" cy="219301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737BF4F9-3463-47C1-AD1C-2CAFD36E8D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829" y="4609193"/>
            <a:ext cx="2069646" cy="22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38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92D6376-6874-0123-108D-E12BD1FB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Beslenme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A91CE256-1043-95AA-6F25-1DCDE1C9D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BRAT diyeti önerilir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muz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pirinç lapası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elma püresi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kızarmış ekmek </a:t>
            </a: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Süt </a:t>
            </a:r>
            <a:r>
              <a:rPr lang="tr-TR" dirty="0">
                <a:solidFill>
                  <a:srgbClr val="09142A"/>
                </a:solidFill>
              </a:rPr>
              <a:t>içeren ürünlerden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uzak durulması </a:t>
            </a:r>
            <a:endParaRPr lang="tr-TR" dirty="0"/>
          </a:p>
          <a:p>
            <a:endParaRPr lang="tr-TR" dirty="0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3B Model 5" descr="Half-Peeled Banana">
                <a:extLst>
                  <a:ext uri="{FF2B5EF4-FFF2-40B4-BE49-F238E27FC236}">
                    <a16:creationId xmlns:a16="http://schemas.microsoft.com/office/drawing/2014/main" id="{A7FB67CF-3CE7-3255-9476-232302B5A4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4357011"/>
                  </p:ext>
                </p:extLst>
              </p:nvPr>
            </p:nvGraphicFramePr>
            <p:xfrm>
              <a:off x="3931978" y="1276771"/>
              <a:ext cx="1939975" cy="20731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39975" cy="2073109"/>
                    </a:xfrm>
                    <a:prstGeom prst="rect">
                      <a:avLst/>
                    </a:prstGeom>
                  </am3d:spPr>
                  <am3d:camera>
                    <am3d:pos x="0" y="0" z="723109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8480" d="1000000"/>
                    <am3d:preTrans dx="0" dy="-17648095" dz="1094327"/>
                    <am3d:scale>
                      <am3d:sx n="1000000" d="1000000"/>
                      <am3d:sy n="1000000" d="1000000"/>
                      <am3d:sz n="1000000" d="1000000"/>
                    </am3d:scale>
                    <am3d:rot ax="-988561" ay="-3392935" az="8317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952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B Model 5" descr="Half-Peeled Banana">
                <a:extLst>
                  <a:ext uri="{FF2B5EF4-FFF2-40B4-BE49-F238E27FC236}">
                    <a16:creationId xmlns="" xmlns:a16="http://schemas.microsoft.com/office/drawing/2014/main" id="{A7FB67CF-3CE7-3255-9476-232302B5A4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1978" y="1276771"/>
                <a:ext cx="1939975" cy="2073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3B Model 6" descr="Apple">
                <a:extLst>
                  <a:ext uri="{FF2B5EF4-FFF2-40B4-BE49-F238E27FC236}">
                    <a16:creationId xmlns:a16="http://schemas.microsoft.com/office/drawing/2014/main" id="{EDA3F452-2E2C-FA4E-9CD4-5F9346F3CC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7695970"/>
                  </p:ext>
                </p:extLst>
              </p:nvPr>
            </p:nvGraphicFramePr>
            <p:xfrm>
              <a:off x="8195074" y="2494186"/>
              <a:ext cx="1350094" cy="171138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50094" cy="1711388"/>
                    </a:xfrm>
                    <a:prstGeom prst="rect">
                      <a:avLst/>
                    </a:prstGeom>
                  </am3d:spPr>
                  <am3d:camera>
                    <am3d:pos x="0" y="0" z="691128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21396" d="1000000"/>
                    <am3d:preTrans dx="0" dy="-180095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572517" ay="3060468" az="687269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860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B Model 6" descr="Apple">
                <a:extLst>
                  <a:ext uri="{FF2B5EF4-FFF2-40B4-BE49-F238E27FC236}">
                    <a16:creationId xmlns="" xmlns:a16="http://schemas.microsoft.com/office/drawing/2014/main" id="{EDA3F452-2E2C-FA4E-9CD4-5F9346F3CC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95074" y="2494186"/>
                <a:ext cx="1350094" cy="1711388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85C66AB2-021D-0A83-C040-A12C6D9571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953" y="1825625"/>
            <a:ext cx="2079171" cy="183034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61B61622-1C85-C0F4-45C3-4550DDDB1DD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968" y="3086119"/>
            <a:ext cx="2301032" cy="18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3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DEE0419-55A0-F4CC-8447-69278D16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Probiyotikler</a:t>
            </a:r>
            <a:r>
              <a:rPr lang="tr-TR" b="1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ED78ACF-AEB2-B0C0-6979-6CC21A088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0" i="0" dirty="0" err="1">
                <a:effectLst/>
              </a:rPr>
              <a:t>Bacillus</a:t>
            </a:r>
            <a:r>
              <a:rPr lang="tr-TR" b="0" i="0" dirty="0">
                <a:effectLst/>
              </a:rPr>
              <a:t> </a:t>
            </a:r>
            <a:r>
              <a:rPr lang="tr-TR" b="0" i="0" dirty="0" err="1">
                <a:effectLst/>
              </a:rPr>
              <a:t>clausii</a:t>
            </a:r>
            <a:r>
              <a:rPr lang="tr-TR" b="0" i="0" dirty="0">
                <a:effectLst/>
              </a:rPr>
              <a:t> (</a:t>
            </a:r>
            <a:r>
              <a:rPr lang="tr-TR" dirty="0" err="1"/>
              <a:t>E</a:t>
            </a:r>
            <a:r>
              <a:rPr lang="tr-TR" b="0" i="0" dirty="0" err="1">
                <a:effectLst/>
              </a:rPr>
              <a:t>nterogermina</a:t>
            </a:r>
            <a:r>
              <a:rPr lang="tr-TR" b="0" i="0" dirty="0">
                <a:effectLst/>
              </a:rPr>
              <a:t>)</a:t>
            </a:r>
            <a:endParaRPr lang="tr-TR" dirty="0"/>
          </a:p>
          <a:p>
            <a:r>
              <a:rPr lang="es-ES" b="0" dirty="0">
                <a:solidFill>
                  <a:srgbClr val="232323"/>
                </a:solidFill>
                <a:effectLst/>
              </a:rPr>
              <a:t>Bifidobacterium</a:t>
            </a:r>
            <a:r>
              <a:rPr lang="tr-TR" b="0" dirty="0">
                <a:solidFill>
                  <a:srgbClr val="232323"/>
                </a:solidFill>
                <a:effectLst/>
              </a:rPr>
              <a:t> (</a:t>
            </a:r>
            <a:r>
              <a:rPr lang="tr-TR" b="0" dirty="0" err="1">
                <a:solidFill>
                  <a:srgbClr val="232323"/>
                </a:solidFill>
                <a:effectLst/>
              </a:rPr>
              <a:t>Maflor</a:t>
            </a:r>
            <a:r>
              <a:rPr lang="tr-TR" b="0" dirty="0">
                <a:solidFill>
                  <a:srgbClr val="232323"/>
                </a:solidFill>
                <a:effectLst/>
              </a:rPr>
              <a:t>)</a:t>
            </a:r>
          </a:p>
          <a:p>
            <a:r>
              <a:rPr lang="tr-TR" b="0" dirty="0" err="1">
                <a:solidFill>
                  <a:srgbClr val="232323"/>
                </a:solidFill>
                <a:effectLst/>
              </a:rPr>
              <a:t>Saccharomyces</a:t>
            </a:r>
            <a:r>
              <a:rPr lang="tr-TR" b="0" dirty="0">
                <a:solidFill>
                  <a:srgbClr val="232323"/>
                </a:solidFill>
                <a:effectLst/>
              </a:rPr>
              <a:t> </a:t>
            </a:r>
            <a:r>
              <a:rPr lang="tr-TR" b="0" dirty="0" err="1">
                <a:solidFill>
                  <a:srgbClr val="232323"/>
                </a:solidFill>
                <a:effectLst/>
              </a:rPr>
              <a:t>boulardii</a:t>
            </a:r>
            <a:r>
              <a:rPr lang="tr-TR" b="0" dirty="0">
                <a:solidFill>
                  <a:srgbClr val="232323"/>
                </a:solidFill>
                <a:effectLst/>
              </a:rPr>
              <a:t> (</a:t>
            </a:r>
            <a:r>
              <a:rPr lang="tr-TR" b="0" dirty="0" err="1">
                <a:solidFill>
                  <a:srgbClr val="232323"/>
                </a:solidFill>
                <a:effectLst/>
              </a:rPr>
              <a:t>Reflor</a:t>
            </a:r>
            <a:r>
              <a:rPr lang="tr-TR" b="0" dirty="0">
                <a:solidFill>
                  <a:srgbClr val="232323"/>
                </a:solidFill>
                <a:effectLst/>
              </a:rPr>
              <a:t>, </a:t>
            </a:r>
            <a:r>
              <a:rPr lang="tr-TR" dirty="0" err="1">
                <a:solidFill>
                  <a:srgbClr val="232323"/>
                </a:solidFill>
              </a:rPr>
              <a:t>D</a:t>
            </a:r>
            <a:r>
              <a:rPr lang="tr-TR" b="0" dirty="0" err="1">
                <a:solidFill>
                  <a:srgbClr val="232323"/>
                </a:solidFill>
                <a:effectLst/>
              </a:rPr>
              <a:t>ıyacure</a:t>
            </a:r>
            <a:r>
              <a:rPr lang="tr-TR" b="0" dirty="0">
                <a:solidFill>
                  <a:srgbClr val="232323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tr-TR" b="0" dirty="0">
                <a:solidFill>
                  <a:srgbClr val="232323"/>
                </a:solidFill>
                <a:effectLst/>
              </a:rPr>
              <a:t>gibi etkenleri içeren </a:t>
            </a:r>
            <a:r>
              <a:rPr lang="tr-TR" dirty="0" err="1">
                <a:solidFill>
                  <a:srgbClr val="232323"/>
                </a:solidFill>
              </a:rPr>
              <a:t>p</a:t>
            </a:r>
            <a:r>
              <a:rPr lang="tr-TR" b="0" dirty="0" err="1">
                <a:solidFill>
                  <a:srgbClr val="232323"/>
                </a:solidFill>
                <a:effectLst/>
              </a:rPr>
              <a:t>robiyotikler</a:t>
            </a:r>
            <a:r>
              <a:rPr lang="tr-TR" b="0" dirty="0">
                <a:solidFill>
                  <a:srgbClr val="232323"/>
                </a:solidFill>
                <a:effectLst/>
              </a:rPr>
              <a:t> tedavide kullanılabilir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6629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D2E9711-18FD-3043-EE9F-F19CB1BA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Probiyotikler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D6B1A26-0E11-5DDF-E63F-B67C593B8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 yılında yapılan yetişkinlerde ve çocuklarda 63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randomize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kontrollü çalışmayı (birkaç farklı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probiyotik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preparat kullanarak) içeren bir meta-analizde,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probiyotiklerin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dört veya daha fazla gün süren genel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diyare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riskini  %59 oranında azalttığını bulunmuş(1)</a:t>
            </a:r>
          </a:p>
          <a:p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yılında akut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gastroenterit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semptomları ile acil servise başvuran 3 ay </a:t>
            </a:r>
            <a:r>
              <a:rPr lang="tr-T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- 4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yaş arasındaki 971 çocuk üzerinde yapılan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randomize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çift kör bir çalışmada, beş günlük bir L.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rhamnosus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kürü,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plaseboya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göre semptom şiddetini veya süresini önemli ölçüde değiştirmemiş(2)</a:t>
            </a:r>
          </a:p>
          <a:p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Yine 2018 yılında 3 - 48 aylık 886 çocuk üzerinde benzer şekilde tasarlanmış bir çalışmada, beş gün boyunca verilen L.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rhamnosus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ve L.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helveticus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plaseboya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kıyasla </a:t>
            </a:r>
            <a:r>
              <a:rPr lang="tr-TR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gastroenteritin</a:t>
            </a:r>
            <a:r>
              <a:rPr lang="tr-T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klinik ilerlemesini, semptomların süresini veya sağlık hizmeti kullanımını değiştirmediği görülmüş(3)</a:t>
            </a:r>
            <a:endParaRPr lang="tr-TR" sz="2000" i="1" dirty="0"/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FB1A44BD-864A-056E-A31F-3E3DA63CF062}"/>
              </a:ext>
            </a:extLst>
          </p:cNvPr>
          <p:cNvSpPr txBox="1"/>
          <p:nvPr/>
        </p:nvSpPr>
        <p:spPr>
          <a:xfrm>
            <a:off x="337457" y="6091017"/>
            <a:ext cx="12877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/>
              <a:t>1. </a:t>
            </a:r>
            <a:r>
              <a:rPr lang="tr-TR" sz="1200" i="1" dirty="0" err="1"/>
              <a:t>Allen</a:t>
            </a:r>
            <a:r>
              <a:rPr lang="tr-TR" sz="1200" i="1" dirty="0"/>
              <a:t> SJ, </a:t>
            </a:r>
            <a:r>
              <a:rPr lang="tr-TR" sz="1200" i="1" dirty="0" err="1"/>
              <a:t>Martinez</a:t>
            </a:r>
            <a:r>
              <a:rPr lang="tr-TR" sz="1200" i="1" dirty="0"/>
              <a:t> EG, </a:t>
            </a:r>
            <a:r>
              <a:rPr lang="tr-TR" sz="1200" i="1" dirty="0" err="1"/>
              <a:t>Gregorio</a:t>
            </a:r>
            <a:r>
              <a:rPr lang="tr-TR" sz="1200" i="1" dirty="0"/>
              <a:t> GV, Dans LF. </a:t>
            </a:r>
            <a:r>
              <a:rPr lang="tr-TR" sz="1200" i="1" dirty="0" err="1"/>
              <a:t>Probiotics</a:t>
            </a:r>
            <a:r>
              <a:rPr lang="tr-TR" sz="1200" i="1" dirty="0"/>
              <a:t> </a:t>
            </a:r>
            <a:r>
              <a:rPr lang="tr-TR" sz="1200" i="1" dirty="0" err="1"/>
              <a:t>for</a:t>
            </a:r>
            <a:r>
              <a:rPr lang="tr-TR" sz="1200" i="1" dirty="0"/>
              <a:t> </a:t>
            </a:r>
            <a:r>
              <a:rPr lang="tr-TR" sz="1200" i="1" dirty="0" err="1"/>
              <a:t>treating</a:t>
            </a:r>
            <a:r>
              <a:rPr lang="tr-TR" sz="1200" i="1" dirty="0"/>
              <a:t> </a:t>
            </a:r>
            <a:r>
              <a:rPr lang="tr-TR" sz="1200" i="1" dirty="0" err="1"/>
              <a:t>acute</a:t>
            </a:r>
            <a:r>
              <a:rPr lang="tr-TR" sz="1200" i="1" dirty="0"/>
              <a:t> </a:t>
            </a:r>
            <a:r>
              <a:rPr lang="tr-TR" sz="1200" i="1" dirty="0" err="1"/>
              <a:t>infectious</a:t>
            </a:r>
            <a:r>
              <a:rPr lang="tr-TR" sz="1200" i="1" dirty="0"/>
              <a:t> </a:t>
            </a:r>
            <a:r>
              <a:rPr lang="tr-TR" sz="1200" i="1" dirty="0" err="1"/>
              <a:t>diarrhoea</a:t>
            </a:r>
            <a:r>
              <a:rPr lang="tr-TR" sz="1200" i="1" dirty="0"/>
              <a:t>. </a:t>
            </a:r>
            <a:r>
              <a:rPr lang="tr-TR" sz="1200" i="1" dirty="0" err="1"/>
              <a:t>Cochrane</a:t>
            </a:r>
            <a:r>
              <a:rPr lang="tr-TR" sz="1200" i="1" dirty="0"/>
              <a:t> Database </a:t>
            </a:r>
            <a:r>
              <a:rPr lang="tr-TR" sz="1200" i="1" dirty="0" err="1"/>
              <a:t>Syst</a:t>
            </a:r>
            <a:r>
              <a:rPr lang="tr-TR" sz="1200" i="1" dirty="0"/>
              <a:t> </a:t>
            </a:r>
            <a:r>
              <a:rPr lang="tr-TR" sz="1200" i="1" dirty="0" err="1"/>
              <a:t>Rev</a:t>
            </a:r>
            <a:r>
              <a:rPr lang="tr-TR" sz="1200" i="1" dirty="0"/>
              <a:t> 2010; :CD003048.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2B5CD834-ACC8-59F6-DE26-233FDE9E4DE0}"/>
              </a:ext>
            </a:extLst>
          </p:cNvPr>
          <p:cNvSpPr txBox="1"/>
          <p:nvPr/>
        </p:nvSpPr>
        <p:spPr>
          <a:xfrm>
            <a:off x="337457" y="6311900"/>
            <a:ext cx="11375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/>
              <a:t>2. </a:t>
            </a:r>
            <a:r>
              <a:rPr lang="tr-TR" sz="1200" i="1" dirty="0" err="1"/>
              <a:t>Schnadower</a:t>
            </a:r>
            <a:r>
              <a:rPr lang="tr-TR" sz="1200" i="1" dirty="0"/>
              <a:t> D, </a:t>
            </a:r>
            <a:r>
              <a:rPr lang="tr-TR" sz="1200" i="1" dirty="0" err="1"/>
              <a:t>Tarr</a:t>
            </a:r>
            <a:r>
              <a:rPr lang="tr-TR" sz="1200" i="1" dirty="0"/>
              <a:t> PI, </a:t>
            </a:r>
            <a:r>
              <a:rPr lang="tr-TR" sz="1200" i="1" dirty="0" err="1"/>
              <a:t>Casper</a:t>
            </a:r>
            <a:r>
              <a:rPr lang="tr-TR" sz="1200" i="1" dirty="0"/>
              <a:t> TC, et al. </a:t>
            </a:r>
            <a:r>
              <a:rPr lang="tr-TR" sz="1200" i="1" dirty="0" err="1"/>
              <a:t>Lactobacillus</a:t>
            </a:r>
            <a:r>
              <a:rPr lang="tr-TR" sz="1200" i="1" dirty="0"/>
              <a:t> </a:t>
            </a:r>
            <a:r>
              <a:rPr lang="tr-TR" sz="1200" i="1" dirty="0" err="1"/>
              <a:t>rhamnosus</a:t>
            </a:r>
            <a:r>
              <a:rPr lang="tr-TR" sz="1200" i="1" dirty="0"/>
              <a:t> GG </a:t>
            </a:r>
            <a:r>
              <a:rPr lang="tr-TR" sz="1200" i="1" dirty="0" err="1"/>
              <a:t>versus</a:t>
            </a:r>
            <a:r>
              <a:rPr lang="tr-TR" sz="1200" i="1" dirty="0"/>
              <a:t> </a:t>
            </a:r>
            <a:r>
              <a:rPr lang="tr-TR" sz="1200" i="1" dirty="0" err="1"/>
              <a:t>Placebo</a:t>
            </a:r>
            <a:r>
              <a:rPr lang="tr-TR" sz="1200" i="1" dirty="0"/>
              <a:t> </a:t>
            </a:r>
            <a:r>
              <a:rPr lang="tr-TR" sz="1200" i="1" dirty="0" err="1"/>
              <a:t>for</a:t>
            </a:r>
            <a:r>
              <a:rPr lang="tr-TR" sz="1200" i="1" dirty="0"/>
              <a:t> </a:t>
            </a:r>
            <a:r>
              <a:rPr lang="tr-TR" sz="1200" i="1" dirty="0" err="1"/>
              <a:t>Acute</a:t>
            </a:r>
            <a:r>
              <a:rPr lang="tr-TR" sz="1200" i="1" dirty="0"/>
              <a:t> </a:t>
            </a:r>
            <a:r>
              <a:rPr lang="tr-TR" sz="1200" i="1" dirty="0" err="1"/>
              <a:t>Gastroenteritis</a:t>
            </a:r>
            <a:r>
              <a:rPr lang="tr-TR" sz="1200" i="1" dirty="0"/>
              <a:t> in </a:t>
            </a:r>
            <a:r>
              <a:rPr lang="tr-TR" sz="1200" i="1" dirty="0" err="1"/>
              <a:t>Children</a:t>
            </a:r>
            <a:r>
              <a:rPr lang="tr-TR" sz="1200" i="1" dirty="0"/>
              <a:t>. N </a:t>
            </a:r>
            <a:r>
              <a:rPr lang="tr-TR" sz="1200" i="1" dirty="0" err="1"/>
              <a:t>Engl</a:t>
            </a:r>
            <a:r>
              <a:rPr lang="tr-TR" sz="1200" i="1" dirty="0"/>
              <a:t> J </a:t>
            </a:r>
            <a:r>
              <a:rPr lang="tr-TR" sz="1200" i="1" dirty="0" err="1"/>
              <a:t>Med</a:t>
            </a:r>
            <a:r>
              <a:rPr lang="tr-TR" sz="1200" i="1" dirty="0"/>
              <a:t> 2018; 379:2002</a:t>
            </a:r>
            <a:r>
              <a:rPr lang="tr-TR" sz="1200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0CE11373-4317-ED0A-7CA2-7F1E4397A896}"/>
              </a:ext>
            </a:extLst>
          </p:cNvPr>
          <p:cNvSpPr txBox="1"/>
          <p:nvPr/>
        </p:nvSpPr>
        <p:spPr>
          <a:xfrm>
            <a:off x="337457" y="6543669"/>
            <a:ext cx="11604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1" dirty="0"/>
              <a:t>3. </a:t>
            </a:r>
            <a:r>
              <a:rPr lang="tr-TR" sz="1200" i="1" dirty="0" err="1"/>
              <a:t>Freedman</a:t>
            </a:r>
            <a:r>
              <a:rPr lang="tr-TR" sz="1200" i="1" dirty="0"/>
              <a:t> SB, </a:t>
            </a:r>
            <a:r>
              <a:rPr lang="tr-TR" sz="1200" i="1" dirty="0" err="1"/>
              <a:t>Williamson-Urquhart</a:t>
            </a:r>
            <a:r>
              <a:rPr lang="tr-TR" sz="1200" i="1" dirty="0"/>
              <a:t> S, </a:t>
            </a:r>
            <a:r>
              <a:rPr lang="tr-TR" sz="1200" i="1" dirty="0" err="1"/>
              <a:t>Farion</a:t>
            </a:r>
            <a:r>
              <a:rPr lang="tr-TR" sz="1200" i="1" dirty="0"/>
              <a:t> KJ, et al. </a:t>
            </a:r>
            <a:r>
              <a:rPr lang="tr-TR" sz="1200" i="1" dirty="0" err="1"/>
              <a:t>Multicenter</a:t>
            </a:r>
            <a:r>
              <a:rPr lang="tr-TR" sz="1200" i="1" dirty="0"/>
              <a:t> Trial of a Combination </a:t>
            </a:r>
            <a:r>
              <a:rPr lang="tr-TR" sz="1200" i="1" dirty="0" err="1"/>
              <a:t>Probiotic</a:t>
            </a:r>
            <a:r>
              <a:rPr lang="tr-TR" sz="1200" i="1" dirty="0"/>
              <a:t> </a:t>
            </a:r>
            <a:r>
              <a:rPr lang="tr-TR" sz="1200" i="1" dirty="0" err="1"/>
              <a:t>for</a:t>
            </a:r>
            <a:r>
              <a:rPr lang="tr-TR" sz="1200" i="1" dirty="0"/>
              <a:t> </a:t>
            </a:r>
            <a:r>
              <a:rPr lang="tr-TR" sz="1200" i="1" dirty="0" err="1"/>
              <a:t>Children</a:t>
            </a:r>
            <a:r>
              <a:rPr lang="tr-TR" sz="1200" i="1" dirty="0"/>
              <a:t> </a:t>
            </a:r>
            <a:r>
              <a:rPr lang="tr-TR" sz="1200" i="1" dirty="0" err="1"/>
              <a:t>with</a:t>
            </a:r>
            <a:r>
              <a:rPr lang="tr-TR" sz="1200" i="1" dirty="0"/>
              <a:t> </a:t>
            </a:r>
            <a:r>
              <a:rPr lang="tr-TR" sz="1200" i="1" dirty="0" err="1"/>
              <a:t>Gastroenteritis</a:t>
            </a:r>
            <a:r>
              <a:rPr lang="tr-TR" sz="1200" i="1" dirty="0"/>
              <a:t>. N </a:t>
            </a:r>
            <a:r>
              <a:rPr lang="tr-TR" sz="1200" i="1" dirty="0" err="1"/>
              <a:t>Engl</a:t>
            </a:r>
            <a:r>
              <a:rPr lang="tr-TR" sz="1200" i="1" dirty="0"/>
              <a:t> J </a:t>
            </a:r>
            <a:r>
              <a:rPr lang="tr-TR" sz="1200" i="1" dirty="0" err="1"/>
              <a:t>Med</a:t>
            </a:r>
            <a:r>
              <a:rPr lang="tr-TR" sz="1200" i="1" dirty="0"/>
              <a:t> 2018; 379:2015.</a:t>
            </a:r>
          </a:p>
        </p:txBody>
      </p:sp>
    </p:spTree>
    <p:extLst>
      <p:ext uri="{BB962C8B-B14F-4D97-AF65-F5344CB8AC3E}">
        <p14:creationId xmlns:p14="http://schemas.microsoft.com/office/powerpoint/2010/main" val="320690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8024A80-6419-6777-E6DC-2AB4CE11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Öğrenim hedefleri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7AED514-8F16-753D-CCA6-FF9DD357C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dirty="0"/>
              <a:t>İshalin tanımını yapabilmek</a:t>
            </a:r>
          </a:p>
          <a:p>
            <a:r>
              <a:rPr lang="tr-TR" sz="2800" dirty="0"/>
              <a:t>İshali sınıflandırabilmek</a:t>
            </a:r>
          </a:p>
          <a:p>
            <a:r>
              <a:rPr lang="tr-TR" sz="2800" dirty="0"/>
              <a:t>İshal etiyolojisini sayabilmek</a:t>
            </a:r>
          </a:p>
          <a:p>
            <a:r>
              <a:rPr lang="tr-TR" sz="2800" dirty="0"/>
              <a:t>İshalde birinci basamakta istenecek tetkikleri sayabilmek</a:t>
            </a:r>
          </a:p>
          <a:p>
            <a:r>
              <a:rPr lang="tr-TR" sz="2800" dirty="0"/>
              <a:t>İshal tedavisini planlayabilmek</a:t>
            </a:r>
          </a:p>
          <a:p>
            <a:r>
              <a:rPr lang="tr-TR" sz="2800" dirty="0"/>
              <a:t>Sevk kriterlerini sayabilmek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8207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273CA17-7618-0EFD-3B35-A14C1EE3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Antidiyaretik</a:t>
            </a:r>
            <a:r>
              <a:rPr lang="tr-TR" b="1" dirty="0"/>
              <a:t> Tedavi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CB7658B-984C-1E62-60EB-C6C26E8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0" i="0" dirty="0">
                <a:solidFill>
                  <a:srgbClr val="000000"/>
                </a:solidFill>
                <a:effectLst/>
              </a:rPr>
              <a:t>Aşırı sıvı ve elektrolit kaybını önlemek için bulantı-kusmayı kontrol edici ilaçlar</a:t>
            </a:r>
            <a:r>
              <a:rPr lang="tr-TR" dirty="0">
                <a:solidFill>
                  <a:srgbClr val="000000"/>
                </a:solidFill>
              </a:rPr>
              <a:t> gerektiğinde kullanılabilir</a:t>
            </a:r>
            <a:endParaRPr lang="tr-TR" b="0" i="0" dirty="0">
              <a:solidFill>
                <a:srgbClr val="000000"/>
              </a:solidFill>
              <a:effectLst/>
            </a:endParaRPr>
          </a:p>
          <a:p>
            <a:pPr lvl="1"/>
            <a:r>
              <a:rPr lang="tr-TR" b="0" i="0" dirty="0" err="1">
                <a:solidFill>
                  <a:srgbClr val="000000"/>
                </a:solidFill>
                <a:effectLst/>
              </a:rPr>
              <a:t>Ondansetron</a:t>
            </a:r>
            <a:r>
              <a:rPr lang="tr-TR" b="0" i="0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metoklopramid</a:t>
            </a:r>
            <a:r>
              <a:rPr lang="tr-TR" b="0" i="0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dimenhidrinat</a:t>
            </a:r>
            <a:r>
              <a:rPr lang="tr-TR" b="0" i="0" dirty="0">
                <a:solidFill>
                  <a:srgbClr val="000000"/>
                </a:solidFill>
                <a:effectLst/>
              </a:rPr>
              <a:t>, </a:t>
            </a:r>
            <a:r>
              <a:rPr lang="tr-TR" b="0" i="0" dirty="0" err="1">
                <a:solidFill>
                  <a:srgbClr val="000000"/>
                </a:solidFill>
                <a:effectLst/>
              </a:rPr>
              <a:t>domperidon</a:t>
            </a:r>
            <a:endParaRPr lang="tr-TR" b="0" i="0" dirty="0">
              <a:solidFill>
                <a:srgbClr val="09142A"/>
              </a:solidFill>
              <a:effectLst/>
            </a:endParaRPr>
          </a:p>
          <a:p>
            <a:r>
              <a:rPr lang="tr-TR" b="0" i="0" dirty="0" err="1">
                <a:solidFill>
                  <a:srgbClr val="09142A"/>
                </a:solidFill>
                <a:effectLst/>
              </a:rPr>
              <a:t>Antimotilite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ajanı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loperamid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Yolcu ishali için antibiyotiklerle birlikte verildiğinde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diyarenin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süresini bir güne kadar azaltabilir ve 24 ve 48 saatte klinik iyileşme olasılığını artırabilir</a:t>
            </a:r>
          </a:p>
        </p:txBody>
      </p:sp>
    </p:spTree>
    <p:extLst>
      <p:ext uri="{BB962C8B-B14F-4D97-AF65-F5344CB8AC3E}">
        <p14:creationId xmlns:p14="http://schemas.microsoft.com/office/powerpoint/2010/main" val="702971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5273CA17-7618-0EFD-3B35-A14C1EE3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Antibiyoterapi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CB7658B-984C-1E62-60EB-C6C26E8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Ç</a:t>
            </a:r>
            <a:r>
              <a:rPr lang="tr-TR" b="1" i="0" dirty="0">
                <a:solidFill>
                  <a:srgbClr val="FF0000"/>
                </a:solidFill>
                <a:effectLst/>
              </a:rPr>
              <a:t>oğu yetişkin için akut ishalde rutin antibiyotik kullanımı önerilmez!!</a:t>
            </a:r>
          </a:p>
          <a:p>
            <a:pPr lvl="1"/>
            <a:r>
              <a:rPr lang="tr-TR" dirty="0">
                <a:solidFill>
                  <a:srgbClr val="09142A"/>
                </a:solidFill>
              </a:rPr>
              <a:t>akut ishal çoğunlukla kendi kendini sınırlar  </a:t>
            </a:r>
          </a:p>
          <a:p>
            <a:pPr lvl="1"/>
            <a:r>
              <a:rPr lang="tr-TR" dirty="0">
                <a:solidFill>
                  <a:srgbClr val="09142A"/>
                </a:solidFill>
              </a:rPr>
              <a:t>etken çoğunlukla virüsler</a:t>
            </a:r>
          </a:p>
          <a:p>
            <a:pPr lvl="1"/>
            <a:r>
              <a:rPr lang="tr-TR" dirty="0">
                <a:solidFill>
                  <a:srgbClr val="09142A"/>
                </a:solidFill>
              </a:rPr>
              <a:t>şiddetli olmayan sulu ishal</a:t>
            </a:r>
            <a:endParaRPr lang="tr-TR" b="1" dirty="0">
              <a:solidFill>
                <a:srgbClr val="09142A"/>
              </a:solidFill>
            </a:endParaRPr>
          </a:p>
          <a:p>
            <a:pPr marL="0" indent="0">
              <a:buNone/>
            </a:pPr>
            <a:r>
              <a:rPr lang="tr-TR" b="1" i="0" dirty="0">
                <a:solidFill>
                  <a:srgbClr val="09142A"/>
                </a:solidFill>
                <a:effectLst/>
              </a:rPr>
              <a:t>Antibiyotiklerin </a:t>
            </a:r>
            <a:r>
              <a:rPr lang="tr-TR" b="1" dirty="0">
                <a:solidFill>
                  <a:srgbClr val="09142A"/>
                </a:solidFill>
              </a:rPr>
              <a:t>gereksiz</a:t>
            </a:r>
            <a:r>
              <a:rPr lang="tr-TR" b="1" i="0" dirty="0">
                <a:solidFill>
                  <a:srgbClr val="09142A"/>
                </a:solidFill>
                <a:effectLst/>
              </a:rPr>
              <a:t> kullanımı:</a:t>
            </a:r>
          </a:p>
          <a:p>
            <a:pPr lvl="1"/>
            <a:r>
              <a:rPr lang="tr-TR" dirty="0">
                <a:solidFill>
                  <a:srgbClr val="09142A"/>
                </a:solidFill>
              </a:rPr>
              <a:t>a</a:t>
            </a:r>
            <a:r>
              <a:rPr lang="tr-TR" b="0" i="0" dirty="0">
                <a:solidFill>
                  <a:srgbClr val="09142A"/>
                </a:solidFill>
                <a:effectLst/>
              </a:rPr>
              <a:t>ntibiyotik direnci (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örn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.</a:t>
            </a:r>
            <a:r>
              <a:rPr lang="tr-TR" b="0" i="1" dirty="0">
                <a:solidFill>
                  <a:srgbClr val="09142A"/>
                </a:solidFill>
                <a:effectLst/>
              </a:rPr>
              <a:t> </a:t>
            </a:r>
            <a:r>
              <a:rPr lang="tr-TR" b="0" i="1" dirty="0" err="1">
                <a:solidFill>
                  <a:srgbClr val="09142A"/>
                </a:solidFill>
                <a:effectLst/>
              </a:rPr>
              <a:t>Campylobacter</a:t>
            </a:r>
            <a:r>
              <a:rPr lang="tr-TR" b="0" i="1" dirty="0">
                <a:solidFill>
                  <a:srgbClr val="09142A"/>
                </a:solidFill>
                <a:effectLst/>
              </a:rPr>
              <a:t> </a:t>
            </a:r>
            <a:r>
              <a:rPr lang="tr-TR" b="0" i="0" dirty="0">
                <a:solidFill>
                  <a:srgbClr val="09142A"/>
                </a:solidFill>
                <a:effectLst/>
              </a:rPr>
              <a:t>)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normal floranın zarar görmesine 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hastalığın uzamasına (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örn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. </a:t>
            </a:r>
            <a:r>
              <a:rPr lang="tr-TR" b="0" i="1" dirty="0">
                <a:solidFill>
                  <a:srgbClr val="09142A"/>
                </a:solidFill>
                <a:effectLst/>
              </a:rPr>
              <a:t>C. </a:t>
            </a:r>
            <a:r>
              <a:rPr lang="tr-TR" b="0" i="1" dirty="0" err="1">
                <a:solidFill>
                  <a:srgbClr val="09142A"/>
                </a:solidFill>
                <a:effectLst/>
              </a:rPr>
              <a:t>difficile</a:t>
            </a:r>
            <a:r>
              <a:rPr lang="tr-TR" b="0" i="1" dirty="0">
                <a:solidFill>
                  <a:srgbClr val="09142A"/>
                </a:solidFill>
                <a:effectLst/>
              </a:rPr>
              <a:t> ile </a:t>
            </a:r>
            <a:r>
              <a:rPr lang="tr-TR" b="0" i="1" dirty="0" err="1">
                <a:solidFill>
                  <a:srgbClr val="09142A"/>
                </a:solidFill>
                <a:effectLst/>
              </a:rPr>
              <a:t>süperenfeksiyon</a:t>
            </a:r>
            <a:r>
              <a:rPr lang="tr-TR" b="0" i="0" dirty="0">
                <a:solidFill>
                  <a:srgbClr val="09142A"/>
                </a:solidFill>
                <a:effectLst/>
              </a:rPr>
              <a:t> ),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taşıyıcılık durumunun uzamasına </a:t>
            </a:r>
          </a:p>
          <a:p>
            <a:pPr marL="457200" lvl="1" indent="0">
              <a:buNone/>
            </a:pPr>
            <a:r>
              <a:rPr lang="tr-TR" dirty="0">
                <a:solidFill>
                  <a:srgbClr val="09142A"/>
                </a:solidFill>
              </a:rPr>
              <a:t>                 </a:t>
            </a:r>
            <a:r>
              <a:rPr lang="tr-TR" sz="2800" b="0" i="0" dirty="0">
                <a:solidFill>
                  <a:srgbClr val="09142A"/>
                </a:solidFill>
                <a:effectLst/>
              </a:rPr>
              <a:t>neden olabilir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493251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8F6D9D4-3B31-2C70-CEFE-A2ED76AC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Antibiyoterapi</a:t>
            </a:r>
            <a:endParaRPr lang="tr-T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="" xmlns:a16="http://schemas.microsoft.com/office/drawing/2014/main" id="{D7696F21-67E0-3A5A-0D2F-46D0087953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tr-TR" sz="3200" b="1" dirty="0"/>
                  <a:t>Ampirik antibiyotik tedavisi gereken ishaller:</a:t>
                </a:r>
              </a:p>
              <a:p>
                <a:r>
                  <a:rPr lang="tr-TR" sz="2400" dirty="0"/>
                  <a:t>Günde </a:t>
                </a:r>
                <a14:m>
                  <m:oMath xmlns:m="http://schemas.openxmlformats.org/officeDocument/2006/math">
                    <m:r>
                      <a:rPr lang="tr-T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sz="2400" dirty="0"/>
                  <a:t>8 dışkılama</a:t>
                </a:r>
              </a:p>
              <a:p>
                <a:r>
                  <a:rPr lang="tr-TR" sz="2400" dirty="0"/>
                  <a:t>İleri derecede </a:t>
                </a:r>
                <a:r>
                  <a:rPr lang="tr-TR" sz="2400" dirty="0" err="1"/>
                  <a:t>dehidratasyona</a:t>
                </a:r>
                <a:r>
                  <a:rPr lang="tr-TR" sz="2400" dirty="0"/>
                  <a:t> yol açan ishali olanlar (kolera?) </a:t>
                </a:r>
              </a:p>
              <a:p>
                <a:r>
                  <a:rPr lang="tr-TR" sz="2400" dirty="0"/>
                  <a:t>Bir haftadan uzun süren </a:t>
                </a:r>
                <a:r>
                  <a:rPr lang="tr-TR" sz="2400" dirty="0" err="1"/>
                  <a:t>dehidratasyon</a:t>
                </a:r>
                <a:r>
                  <a:rPr lang="tr-TR" sz="2400" dirty="0"/>
                  <a:t> bulguları</a:t>
                </a:r>
              </a:p>
              <a:p>
                <a:r>
                  <a:rPr lang="tr-TR" sz="2400" dirty="0" err="1"/>
                  <a:t>İnflamatuar</a:t>
                </a:r>
                <a:r>
                  <a:rPr lang="tr-TR" sz="2400" dirty="0"/>
                  <a:t> ishal (dışkıda lökosit var)</a:t>
                </a:r>
              </a:p>
              <a:p>
                <a:r>
                  <a:rPr lang="tr-TR" sz="2400" dirty="0"/>
                  <a:t>Genel durumu bozukluğu (ateş, karın ağrısı) (</a:t>
                </a:r>
                <a:r>
                  <a:rPr lang="tr-TR" sz="2400" dirty="0" err="1"/>
                  <a:t>Shigella</a:t>
                </a:r>
                <a:r>
                  <a:rPr lang="tr-TR" sz="2400" dirty="0"/>
                  <a:t>, </a:t>
                </a:r>
                <a:r>
                  <a:rPr lang="tr-TR" sz="2400" dirty="0" err="1"/>
                  <a:t>Salmonella</a:t>
                </a:r>
                <a:r>
                  <a:rPr lang="tr-TR" sz="2400" dirty="0"/>
                  <a:t>, C. </a:t>
                </a:r>
                <a:r>
                  <a:rPr lang="tr-TR" sz="2400" dirty="0" err="1"/>
                  <a:t>jejuni</a:t>
                </a:r>
                <a:r>
                  <a:rPr lang="tr-TR" sz="2400" dirty="0"/>
                  <a:t>?)</a:t>
                </a:r>
              </a:p>
              <a:p>
                <a:r>
                  <a:rPr lang="tr-TR" sz="2400" dirty="0"/>
                  <a:t>İshalin başlamasından önceki bir ay içinde ab kullanan veya kullanırken ishali başlayan (C. </a:t>
                </a:r>
                <a:r>
                  <a:rPr lang="tr-TR" sz="2400" dirty="0" err="1"/>
                  <a:t>difficile</a:t>
                </a:r>
                <a:r>
                  <a:rPr lang="tr-TR" sz="2400" dirty="0"/>
                  <a:t>?)</a:t>
                </a:r>
              </a:p>
              <a:p>
                <a:r>
                  <a:rPr lang="tr-TR" sz="2400" dirty="0" err="1"/>
                  <a:t>İmmunsüprese</a:t>
                </a:r>
                <a:r>
                  <a:rPr lang="tr-TR" sz="2400" dirty="0"/>
                  <a:t> kişide gelişen ishal</a:t>
                </a:r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D7696F21-67E0-3A5A-0D2F-46D0087953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07" t="-294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82C4504C-8AEB-57F7-987E-C96240E51A55}"/>
              </a:ext>
            </a:extLst>
          </p:cNvPr>
          <p:cNvSpPr txBox="1"/>
          <p:nvPr/>
        </p:nvSpPr>
        <p:spPr>
          <a:xfrm>
            <a:off x="5464630" y="6581001"/>
            <a:ext cx="69233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Birinci Basamakta İshalli Hastaya Yaklaşım/Güncel Gastroenteroloji Dergisi Eylül 2015/</a:t>
            </a:r>
            <a:r>
              <a:rPr lang="tr-TR" sz="1200" i="0" dirty="0">
                <a:effectLst/>
              </a:rPr>
              <a:t>A. Ömer ÖZÜTEMİZ</a:t>
            </a:r>
          </a:p>
        </p:txBody>
      </p:sp>
    </p:spTree>
    <p:extLst>
      <p:ext uri="{BB962C8B-B14F-4D97-AF65-F5344CB8AC3E}">
        <p14:creationId xmlns:p14="http://schemas.microsoft.com/office/powerpoint/2010/main" val="439437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6A4F1C8-BC30-744D-5ECF-E2A6AE0F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Antibiyoterapi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2789215-C3C4-3266-8308-9BD707DB5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b="1" dirty="0"/>
              <a:t>Ampirik tedavi</a:t>
            </a:r>
          </a:p>
          <a:p>
            <a:r>
              <a:rPr lang="tr-TR" dirty="0" err="1"/>
              <a:t>Siprofloksasin</a:t>
            </a:r>
            <a:r>
              <a:rPr lang="tr-TR" dirty="0"/>
              <a:t> 500 mg 2x1, 5 gün</a:t>
            </a:r>
          </a:p>
          <a:p>
            <a:r>
              <a:rPr lang="tr-TR" dirty="0" err="1"/>
              <a:t>Ko-trimoksazol</a:t>
            </a:r>
            <a:r>
              <a:rPr lang="tr-TR" dirty="0"/>
              <a:t> 2x1 ve/veya </a:t>
            </a:r>
            <a:r>
              <a:rPr lang="tr-TR" dirty="0" err="1"/>
              <a:t>Eritromisin</a:t>
            </a:r>
            <a:r>
              <a:rPr lang="tr-TR" dirty="0"/>
              <a:t> (250-500 mg, 2x1) birlikte verilebilir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01403BE5-F226-EC72-3475-827ECCDAA269}"/>
              </a:ext>
            </a:extLst>
          </p:cNvPr>
          <p:cNvSpPr txBox="1"/>
          <p:nvPr/>
        </p:nvSpPr>
        <p:spPr>
          <a:xfrm>
            <a:off x="5475514" y="6575754"/>
            <a:ext cx="7282543" cy="28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/>
              <a:t>Birinci Basamakta İshalli Hastaya Yaklaşım/Güncel Gastroenteroloji Dergisi Eylül 2015/</a:t>
            </a:r>
            <a:r>
              <a:rPr lang="tr-TR" sz="1200" i="0" dirty="0">
                <a:effectLst/>
              </a:rPr>
              <a:t>A. Ömer ÖZÜTEMİZ</a:t>
            </a:r>
          </a:p>
        </p:txBody>
      </p:sp>
    </p:spTree>
    <p:extLst>
      <p:ext uri="{BB962C8B-B14F-4D97-AF65-F5344CB8AC3E}">
        <p14:creationId xmlns:p14="http://schemas.microsoft.com/office/powerpoint/2010/main" val="2592351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8F6D9D4-3B31-2C70-CEFE-A2ED76AC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Antibiyoterapi</a:t>
            </a:r>
            <a:endParaRPr lang="tr-TR" b="1" dirty="0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18D47FFA-9085-55F3-E79A-4712B9FC3683}"/>
              </a:ext>
            </a:extLst>
          </p:cNvPr>
          <p:cNvSpPr txBox="1"/>
          <p:nvPr/>
        </p:nvSpPr>
        <p:spPr>
          <a:xfrm>
            <a:off x="0" y="6596390"/>
            <a:ext cx="124150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rgbClr val="09142A"/>
                </a:solidFill>
                <a:effectLst/>
              </a:rPr>
              <a:t>W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B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A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S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in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: </a:t>
            </a:r>
            <a:r>
              <a:rPr lang="tr-TR" sz="1100" b="0" dirty="0" err="1"/>
              <a:t>American</a:t>
            </a:r>
            <a:r>
              <a:rPr lang="tr-TR" sz="1100" b="0" dirty="0"/>
              <a:t> </a:t>
            </a:r>
            <a:r>
              <a:rPr lang="tr-TR" sz="1100" b="0" dirty="0" err="1"/>
              <a:t>Family</a:t>
            </a:r>
            <a:r>
              <a:rPr lang="tr-TR" sz="1100" b="0" dirty="0"/>
              <a:t> </a:t>
            </a:r>
            <a:r>
              <a:rPr lang="tr-TR" sz="1100" b="0" dirty="0" err="1"/>
              <a:t>Physician</a:t>
            </a:r>
            <a:r>
              <a:rPr lang="tr-TR" sz="1100" b="0" dirty="0"/>
              <a:t>,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sz="1100" b="0" i="1" dirty="0">
                <a:solidFill>
                  <a:srgbClr val="09142A"/>
                </a:solidFill>
                <a:effectLst/>
              </a:rPr>
              <a:t>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629" y="0"/>
            <a:ext cx="59653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81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8F6D9D4-3B31-2C70-CEFE-A2ED76AC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Antibiyoterapi</a:t>
            </a:r>
            <a:endParaRPr lang="tr-TR" b="1" dirty="0"/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AE50B720-121D-4248-7F57-A10B8077489F}"/>
              </a:ext>
            </a:extLst>
          </p:cNvPr>
          <p:cNvSpPr txBox="1"/>
          <p:nvPr/>
        </p:nvSpPr>
        <p:spPr>
          <a:xfrm>
            <a:off x="1" y="6595274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>
                <a:solidFill>
                  <a:srgbClr val="09142A"/>
                </a:solidFill>
                <a:effectLst/>
              </a:rPr>
              <a:t>W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B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A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S</a:t>
            </a:r>
            <a:r>
              <a:rPr lang="tr-TR" sz="1100" b="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,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 in </a:t>
            </a:r>
            <a:r>
              <a:rPr lang="tr-TR" sz="1100" b="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1100" b="0" dirty="0">
                <a:solidFill>
                  <a:srgbClr val="212529"/>
                </a:solidFill>
                <a:effectLst/>
              </a:rPr>
              <a:t>: </a:t>
            </a:r>
            <a:r>
              <a:rPr lang="tr-TR" sz="1100" b="0" dirty="0" err="1"/>
              <a:t>American</a:t>
            </a:r>
            <a:r>
              <a:rPr lang="tr-TR" sz="1100" b="0" dirty="0"/>
              <a:t> </a:t>
            </a:r>
            <a:r>
              <a:rPr lang="tr-TR" sz="1100" b="0" dirty="0" err="1"/>
              <a:t>Family</a:t>
            </a:r>
            <a:r>
              <a:rPr lang="tr-TR" sz="1100" b="0" dirty="0"/>
              <a:t> </a:t>
            </a:r>
            <a:r>
              <a:rPr lang="tr-TR" sz="1100" b="0" dirty="0" err="1"/>
              <a:t>Physician</a:t>
            </a:r>
            <a:r>
              <a:rPr lang="tr-TR" sz="1100" b="0" dirty="0"/>
              <a:t>,</a:t>
            </a:r>
            <a:r>
              <a:rPr lang="tr-TR" sz="1100" b="0" dirty="0">
                <a:solidFill>
                  <a:srgbClr val="09142A"/>
                </a:solidFill>
                <a:effectLst/>
              </a:rPr>
              <a:t> </a:t>
            </a:r>
            <a:r>
              <a:rPr lang="en-US" sz="1100" b="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sz="1100" b="0" i="1" dirty="0">
                <a:solidFill>
                  <a:srgbClr val="09142A"/>
                </a:solidFill>
                <a:effectLst/>
              </a:rPr>
              <a:t>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830" y="-21772"/>
            <a:ext cx="6270170" cy="687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257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EF68F40-CB0E-9374-872B-21FEF98C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232323"/>
                </a:solidFill>
                <a:latin typeface="Noto Sans" panose="020B0502040504020204" pitchFamily="34" charset="0"/>
              </a:rPr>
              <a:t/>
            </a:r>
            <a:br>
              <a:rPr lang="tr-TR" b="1" dirty="0">
                <a:solidFill>
                  <a:srgbClr val="232323"/>
                </a:solidFill>
                <a:latin typeface="Noto Sans" panose="020B0502040504020204" pitchFamily="34" charset="0"/>
              </a:rPr>
            </a:br>
            <a:r>
              <a:rPr lang="tr-TR" sz="4900" b="1" dirty="0">
                <a:solidFill>
                  <a:srgbClr val="232323"/>
                </a:solidFill>
              </a:rPr>
              <a:t>Önleme</a:t>
            </a:r>
            <a:r>
              <a:rPr lang="tr-TR" b="1" dirty="0">
                <a:solidFill>
                  <a:srgbClr val="232323"/>
                </a:solidFill>
                <a:latin typeface="Noto Sans" panose="020B0502040504020204" pitchFamily="34" charset="0"/>
              </a:rPr>
              <a:t/>
            </a:r>
            <a:br>
              <a:rPr lang="tr-TR" b="1" dirty="0">
                <a:solidFill>
                  <a:srgbClr val="232323"/>
                </a:solidFill>
                <a:latin typeface="Noto Sans" panose="020B0502040504020204" pitchFamily="34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18FE647-080E-7788-9154-3E6AEA97D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/>
          </a:p>
          <a:p>
            <a:pPr marL="0" indent="0">
              <a:buNone/>
            </a:pPr>
            <a:r>
              <a:rPr lang="tr-TR" dirty="0"/>
              <a:t>      </a:t>
            </a:r>
          </a:p>
          <a:p>
            <a:endParaRPr lang="tr-TR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0" indent="0">
              <a:buNone/>
            </a:pPr>
            <a:endParaRPr lang="tr-TR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0" indent="0">
              <a:buNone/>
            </a:pPr>
            <a:endParaRPr lang="tr-TR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graphicFrame>
        <p:nvGraphicFramePr>
          <p:cNvPr id="6" name="Diyagram 5">
            <a:extLst>
              <a:ext uri="{FF2B5EF4-FFF2-40B4-BE49-F238E27FC236}">
                <a16:creationId xmlns="" xmlns:a16="http://schemas.microsoft.com/office/drawing/2014/main" id="{90530BAF-D3EA-C3A4-9D59-82C9506D3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183636"/>
              </p:ext>
            </p:extLst>
          </p:nvPr>
        </p:nvGraphicFramePr>
        <p:xfrm>
          <a:off x="838199" y="1469571"/>
          <a:ext cx="10722429" cy="517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0959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4E59338-9349-18EB-5D13-81BE9F0B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Sevk Kriterleri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="" xmlns:a16="http://schemas.microsoft.com/office/drawing/2014/main" id="{99A78DEE-8BF9-4DD6-E16A-BA979036D3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tr-TR" dirty="0"/>
                  <a:t>Akut başlayıp </a:t>
                </a:r>
                <a:r>
                  <a:rPr lang="tr-TR" dirty="0" err="1"/>
                  <a:t>rehidrasyon</a:t>
                </a:r>
                <a:r>
                  <a:rPr lang="tr-TR" dirty="0"/>
                  <a:t>, beslenme, </a:t>
                </a:r>
                <a:r>
                  <a:rPr lang="tr-TR" dirty="0" err="1"/>
                  <a:t>probiyotikler</a:t>
                </a:r>
                <a:r>
                  <a:rPr lang="tr-TR" dirty="0"/>
                  <a:t> ile düzelmeyen ishal</a:t>
                </a:r>
              </a:p>
              <a:p>
                <a:r>
                  <a:rPr lang="tr-TR" dirty="0" err="1"/>
                  <a:t>Persistan</a:t>
                </a:r>
                <a:r>
                  <a:rPr lang="tr-TR" dirty="0"/>
                  <a:t> ishal</a:t>
                </a:r>
              </a:p>
              <a:p>
                <a:r>
                  <a:rPr lang="tr-TR" dirty="0"/>
                  <a:t>Kronik ishal</a:t>
                </a:r>
              </a:p>
              <a:p>
                <a:r>
                  <a:rPr lang="tr-TR" dirty="0"/>
                  <a:t>Ampirik tedavi gerektirecek durumdaki hastalar</a:t>
                </a:r>
              </a:p>
              <a:p>
                <a:pPr lvl="1"/>
                <a:r>
                  <a:rPr lang="tr-TR" dirty="0"/>
                  <a:t>Günde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dirty="0"/>
                  <a:t>8 dışkılama</a:t>
                </a:r>
              </a:p>
              <a:p>
                <a:pPr lvl="1"/>
                <a:r>
                  <a:rPr lang="tr-TR" dirty="0"/>
                  <a:t>İleri derecede </a:t>
                </a:r>
                <a:r>
                  <a:rPr lang="tr-TR" dirty="0" err="1"/>
                  <a:t>dehidratasyona</a:t>
                </a:r>
                <a:r>
                  <a:rPr lang="tr-TR" dirty="0"/>
                  <a:t> yol açan ishali olanlar</a:t>
                </a:r>
              </a:p>
              <a:p>
                <a:pPr lvl="1"/>
                <a:r>
                  <a:rPr lang="tr-TR" dirty="0"/>
                  <a:t>Bir haftadan uzun süren </a:t>
                </a:r>
                <a:r>
                  <a:rPr lang="tr-TR" dirty="0" err="1"/>
                  <a:t>dehidratasyon</a:t>
                </a:r>
                <a:r>
                  <a:rPr lang="tr-TR" dirty="0"/>
                  <a:t> bulguları</a:t>
                </a:r>
              </a:p>
              <a:p>
                <a:pPr lvl="1"/>
                <a:r>
                  <a:rPr lang="tr-TR" dirty="0" err="1"/>
                  <a:t>İnflamatuar</a:t>
                </a:r>
                <a:r>
                  <a:rPr lang="tr-TR" dirty="0"/>
                  <a:t> ishal </a:t>
                </a:r>
              </a:p>
              <a:p>
                <a:pPr lvl="1"/>
                <a:r>
                  <a:rPr lang="tr-TR" dirty="0"/>
                  <a:t>Genel durumu bozukluğu (ateş, karın ağrısı)</a:t>
                </a:r>
              </a:p>
              <a:p>
                <a:pPr lvl="1"/>
                <a:r>
                  <a:rPr lang="tr-TR" dirty="0"/>
                  <a:t>İshalin başlamasından önceki bir ay içinde ab kullanan veya kullanırken ishali başlayan </a:t>
                </a:r>
              </a:p>
              <a:p>
                <a:pPr lvl="1"/>
                <a:r>
                  <a:rPr lang="tr-TR" dirty="0" err="1"/>
                  <a:t>İmmünsuprese</a:t>
                </a:r>
                <a:r>
                  <a:rPr lang="tr-TR" dirty="0"/>
                  <a:t> kişide gelişen ishal</a:t>
                </a:r>
              </a:p>
              <a:p>
                <a:endParaRPr lang="tr-TR" dirty="0"/>
              </a:p>
              <a:p>
                <a:endParaRPr lang="tr-TR" dirty="0"/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99A78DEE-8BF9-4DD6-E16A-BA979036D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 b="-252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602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24EB2611-6642-26EF-0927-520E0E98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OLGU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55E9AA30-B981-36E5-F6CE-EBBCFB55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23 yaş kadın hasta</a:t>
            </a:r>
          </a:p>
          <a:p>
            <a:r>
              <a:rPr lang="tr-TR" dirty="0"/>
              <a:t>4 gündür devam eden ishal şikayetiyle başvuruyor</a:t>
            </a:r>
          </a:p>
          <a:p>
            <a:r>
              <a:rPr lang="tr-TR" dirty="0"/>
              <a:t>Bilinen sistemik hastalığı, ilaç kullanımı yok</a:t>
            </a: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sz="3200" b="1" dirty="0"/>
              <a:t>  Hastaya nasıl yaklaşmalıyız?</a:t>
            </a:r>
          </a:p>
          <a:p>
            <a:pPr marL="0" indent="0">
              <a:buNone/>
            </a:pPr>
            <a:r>
              <a:rPr lang="tr-TR" sz="3200" b="1" dirty="0"/>
              <a:t>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4BEF86D7-24B0-2EF0-78D0-D8999A4463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2" y="1690688"/>
            <a:ext cx="3100543" cy="27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28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A4159BD-6333-15CB-F1AE-C6827C2A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OLGU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E69762D-23AA-EDA3-CD02-751C4559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/>
              <a:t>Anamnez</a:t>
            </a:r>
            <a:r>
              <a:rPr lang="tr-TR" b="1" dirty="0"/>
              <a:t> derinleştirildiğinde:</a:t>
            </a:r>
          </a:p>
          <a:p>
            <a:r>
              <a:rPr lang="tr-TR" dirty="0"/>
              <a:t>Günde 4-5 kez </a:t>
            </a:r>
            <a:r>
              <a:rPr lang="tr-TR" dirty="0" err="1"/>
              <a:t>defekasyonu</a:t>
            </a:r>
            <a:r>
              <a:rPr lang="tr-TR" dirty="0"/>
              <a:t> olduğu, bulantının eşlik ettiği fakat kusma olmadığı öğreniliyor</a:t>
            </a:r>
          </a:p>
          <a:p>
            <a:r>
              <a:rPr lang="tr-TR" dirty="0" err="1"/>
              <a:t>Gaytası</a:t>
            </a:r>
            <a:r>
              <a:rPr lang="tr-TR" dirty="0"/>
              <a:t> sulu, </a:t>
            </a:r>
            <a:r>
              <a:rPr lang="tr-TR" dirty="0" err="1"/>
              <a:t>gaytada</a:t>
            </a:r>
            <a:r>
              <a:rPr lang="tr-TR" dirty="0"/>
              <a:t> kan görmemiş</a:t>
            </a:r>
          </a:p>
          <a:p>
            <a:r>
              <a:rPr lang="tr-TR" dirty="0"/>
              <a:t>Ateşi hiç yükselmemiş</a:t>
            </a:r>
          </a:p>
          <a:p>
            <a:r>
              <a:rPr lang="tr-TR" dirty="0"/>
              <a:t>Öğrenci olan hasta sık sık ev dışında yemek yiyormuş</a:t>
            </a:r>
          </a:p>
          <a:p>
            <a:r>
              <a:rPr lang="tr-TR" dirty="0"/>
              <a:t>Çevresinde benzer şikayetleri olan kimse yokmuş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85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7506567-691A-5728-2D8C-6AA605DC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Sunum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F039FAE-1AD6-368B-2716-B3562C50C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tr-TR" dirty="0"/>
              <a:t>Tanım</a:t>
            </a:r>
          </a:p>
          <a:p>
            <a:pPr algn="just"/>
            <a:r>
              <a:rPr lang="tr-TR" dirty="0"/>
              <a:t>Epidemiyoloji</a:t>
            </a:r>
          </a:p>
          <a:p>
            <a:pPr algn="just"/>
            <a:r>
              <a:rPr lang="tr-TR" dirty="0" err="1"/>
              <a:t>Patofizyoloji</a:t>
            </a:r>
            <a:r>
              <a:rPr lang="tr-TR" dirty="0"/>
              <a:t> </a:t>
            </a:r>
          </a:p>
          <a:p>
            <a:pPr algn="just"/>
            <a:r>
              <a:rPr lang="tr-TR" dirty="0"/>
              <a:t>Sınıflandırma </a:t>
            </a:r>
          </a:p>
          <a:p>
            <a:pPr algn="just"/>
            <a:r>
              <a:rPr lang="tr-TR" dirty="0"/>
              <a:t>Etiyoloji</a:t>
            </a:r>
          </a:p>
          <a:p>
            <a:pPr algn="just"/>
            <a:r>
              <a:rPr lang="tr-TR" dirty="0" err="1"/>
              <a:t>Anamnez</a:t>
            </a:r>
            <a:r>
              <a:rPr lang="tr-TR" dirty="0"/>
              <a:t> ve fizik muayene</a:t>
            </a:r>
          </a:p>
          <a:p>
            <a:pPr algn="just"/>
            <a:r>
              <a:rPr lang="tr-TR" dirty="0"/>
              <a:t>Tetkik</a:t>
            </a:r>
          </a:p>
          <a:p>
            <a:pPr algn="just"/>
            <a:r>
              <a:rPr lang="tr-TR" dirty="0"/>
              <a:t>Tedavi planı</a:t>
            </a:r>
          </a:p>
          <a:p>
            <a:pPr algn="just"/>
            <a:r>
              <a:rPr lang="tr-TR" dirty="0"/>
              <a:t>Sevk kriterleri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0140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A4159BD-6333-15CB-F1AE-C6827C2A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OLGU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E69762D-23AA-EDA3-CD02-751C4559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Fizik muayenede:</a:t>
            </a:r>
          </a:p>
          <a:p>
            <a:r>
              <a:rPr lang="tr-TR" dirty="0"/>
              <a:t>Batında hafif hassasiyet var defans, </a:t>
            </a:r>
            <a:r>
              <a:rPr lang="tr-TR" dirty="0" err="1"/>
              <a:t>rebound</a:t>
            </a:r>
            <a:r>
              <a:rPr lang="tr-TR" dirty="0"/>
              <a:t> yok</a:t>
            </a:r>
          </a:p>
          <a:p>
            <a:r>
              <a:rPr lang="tr-TR" dirty="0" err="1"/>
              <a:t>Oskültasyonda</a:t>
            </a:r>
            <a:r>
              <a:rPr lang="tr-TR" dirty="0"/>
              <a:t> bağırsak sesleri artmış</a:t>
            </a:r>
          </a:p>
          <a:p>
            <a:r>
              <a:rPr lang="tr-TR" dirty="0"/>
              <a:t>Ateş: 36,8 </a:t>
            </a:r>
            <a:r>
              <a:rPr lang="tr-TR" b="1" i="0" dirty="0">
                <a:solidFill>
                  <a:srgbClr val="333333"/>
                </a:solidFill>
                <a:effectLst/>
              </a:rPr>
              <a:t>°</a:t>
            </a:r>
            <a:r>
              <a:rPr lang="tr-TR" b="0" i="0" dirty="0">
                <a:solidFill>
                  <a:srgbClr val="333333"/>
                </a:solidFill>
                <a:effectLst/>
              </a:rPr>
              <a:t>C</a:t>
            </a:r>
          </a:p>
          <a:p>
            <a:r>
              <a:rPr lang="tr-TR" dirty="0">
                <a:solidFill>
                  <a:srgbClr val="333333"/>
                </a:solidFill>
              </a:rPr>
              <a:t>Diğer sistemik muayeneleri doğal</a:t>
            </a:r>
            <a:endParaRPr lang="tr-TR" b="0" i="0" dirty="0">
              <a:solidFill>
                <a:srgbClr val="333333"/>
              </a:solidFill>
              <a:effectLst/>
            </a:endParaRPr>
          </a:p>
          <a:p>
            <a:endParaRPr lang="tr-TR" b="0" i="0" dirty="0">
              <a:solidFill>
                <a:srgbClr val="333333"/>
              </a:solidFill>
              <a:effectLst/>
              <a:latin typeface="Poppins" panose="020B0502040204020203" pitchFamily="2" charset="-94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6572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8966A38-813E-17EA-01D3-D4642362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OLGU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23C6AFF-30BB-B75D-AE1F-3D21F1E4C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Tedavi- Öneriler</a:t>
            </a:r>
          </a:p>
          <a:p>
            <a:r>
              <a:rPr lang="tr-TR" dirty="0" err="1"/>
              <a:t>Rehidrasyon</a:t>
            </a:r>
            <a:endParaRPr lang="tr-TR" dirty="0"/>
          </a:p>
          <a:p>
            <a:r>
              <a:rPr lang="tr-TR" dirty="0"/>
              <a:t>Beslenme</a:t>
            </a:r>
          </a:p>
          <a:p>
            <a:r>
              <a:rPr lang="tr-TR" dirty="0" err="1"/>
              <a:t>Probiyotik</a:t>
            </a:r>
            <a:r>
              <a:rPr lang="tr-TR" dirty="0"/>
              <a:t>?</a:t>
            </a:r>
          </a:p>
          <a:p>
            <a:endParaRPr lang="tr-TR" dirty="0"/>
          </a:p>
          <a:p>
            <a:endParaRPr lang="tr-TR" b="1" dirty="0"/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17764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03912E4-63FB-543E-98AF-D4482FC1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A6C35F7-EE26-3093-4FF6-E2F8E3EE2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sz="2800" dirty="0" err="1"/>
              <a:t>Rakel</a:t>
            </a:r>
            <a:r>
              <a:rPr lang="tr-TR" sz="2800" dirty="0"/>
              <a:t> Aile Hekimliği, 9. Baskı</a:t>
            </a:r>
            <a:endParaRPr lang="tr-TR" altLang="tr-TR" sz="2800" dirty="0"/>
          </a:p>
          <a:p>
            <a:r>
              <a:rPr lang="tr-TR" altLang="tr-TR" sz="2800" dirty="0" err="1"/>
              <a:t>Current</a:t>
            </a:r>
            <a:r>
              <a:rPr lang="tr-TR" altLang="tr-TR" sz="2800" dirty="0"/>
              <a:t> Aile Hekimliği Tanı ve Tedavi, s:326-331</a:t>
            </a:r>
          </a:p>
          <a:p>
            <a:r>
              <a:rPr lang="tr-TR" dirty="0" err="1">
                <a:solidFill>
                  <a:srgbClr val="09142A"/>
                </a:solidFill>
                <a:effectLst/>
              </a:rPr>
              <a:t>Kristina</a:t>
            </a:r>
            <a:r>
              <a:rPr lang="tr-TR" dirty="0">
                <a:solidFill>
                  <a:srgbClr val="09142A"/>
                </a:solidFill>
                <a:effectLst/>
              </a:rPr>
              <a:t> </a:t>
            </a:r>
            <a:r>
              <a:rPr lang="tr-TR" dirty="0" err="1">
                <a:solidFill>
                  <a:srgbClr val="09142A"/>
                </a:solidFill>
                <a:effectLst/>
              </a:rPr>
              <a:t>Burgers,Briana</a:t>
            </a:r>
            <a:r>
              <a:rPr lang="tr-TR" dirty="0">
                <a:solidFill>
                  <a:srgbClr val="09142A"/>
                </a:solidFill>
                <a:effectLst/>
              </a:rPr>
              <a:t> </a:t>
            </a:r>
            <a:r>
              <a:rPr lang="tr-TR" dirty="0" err="1">
                <a:solidFill>
                  <a:srgbClr val="09142A"/>
                </a:solidFill>
                <a:effectLst/>
              </a:rPr>
              <a:t>Linberg</a:t>
            </a:r>
            <a:r>
              <a:rPr lang="tr-TR" dirty="0">
                <a:solidFill>
                  <a:srgbClr val="09142A"/>
                </a:solidFill>
                <a:effectLst/>
              </a:rPr>
              <a:t>, </a:t>
            </a:r>
            <a:r>
              <a:rPr lang="tr-TR" dirty="0" err="1">
                <a:solidFill>
                  <a:srgbClr val="09142A"/>
                </a:solidFill>
                <a:effectLst/>
              </a:rPr>
              <a:t>Zachary</a:t>
            </a:r>
            <a:r>
              <a:rPr lang="tr-TR" dirty="0">
                <a:solidFill>
                  <a:srgbClr val="09142A"/>
                </a:solidFill>
                <a:effectLst/>
              </a:rPr>
              <a:t> J. </a:t>
            </a:r>
            <a:r>
              <a:rPr lang="tr-TR" dirty="0" err="1">
                <a:solidFill>
                  <a:srgbClr val="09142A"/>
                </a:solidFill>
                <a:effectLst/>
              </a:rPr>
              <a:t>Bevis</a:t>
            </a:r>
            <a:r>
              <a:rPr lang="tr-TR" dirty="0">
                <a:solidFill>
                  <a:srgbClr val="09142A"/>
                </a:solidFill>
                <a:effectLst/>
              </a:rPr>
              <a:t>, </a:t>
            </a:r>
            <a:r>
              <a:rPr lang="en-US" i="0" dirty="0">
                <a:solidFill>
                  <a:srgbClr val="212529"/>
                </a:solidFill>
                <a:effectLst/>
              </a:rPr>
              <a:t>Chronic Diarrhea in Adults: Evaluation and Differential Diagnosis</a:t>
            </a:r>
            <a:r>
              <a:rPr lang="tr-TR" dirty="0">
                <a:solidFill>
                  <a:srgbClr val="212529"/>
                </a:solidFill>
              </a:rPr>
              <a:t>:</a:t>
            </a:r>
            <a:r>
              <a:rPr lang="tr-TR" i="0" dirty="0">
                <a:solidFill>
                  <a:srgbClr val="212529"/>
                </a:solidFill>
                <a:effectLst/>
              </a:rPr>
              <a:t> </a:t>
            </a:r>
            <a:r>
              <a:rPr lang="tr-TR" sz="2800" dirty="0" err="1"/>
              <a:t>American</a:t>
            </a:r>
            <a:r>
              <a:rPr lang="tr-TR" sz="2800" dirty="0"/>
              <a:t> </a:t>
            </a:r>
            <a:r>
              <a:rPr lang="tr-TR" sz="2800" dirty="0" err="1"/>
              <a:t>Family</a:t>
            </a:r>
            <a:r>
              <a:rPr lang="tr-TR" sz="2800" dirty="0"/>
              <a:t> </a:t>
            </a:r>
            <a:r>
              <a:rPr lang="tr-TR" sz="2800" dirty="0" err="1"/>
              <a:t>Physician</a:t>
            </a:r>
            <a:r>
              <a:rPr lang="tr-TR" sz="2800" dirty="0"/>
              <a:t>, </a:t>
            </a:r>
            <a:r>
              <a:rPr lang="tr-TR" dirty="0">
                <a:solidFill>
                  <a:srgbClr val="09142A"/>
                </a:solidFill>
                <a:effectLst/>
              </a:rPr>
              <a:t>2020 </a:t>
            </a:r>
            <a:r>
              <a:rPr lang="tr-TR" dirty="0" err="1">
                <a:solidFill>
                  <a:srgbClr val="09142A"/>
                </a:solidFill>
                <a:effectLst/>
              </a:rPr>
              <a:t>Apr</a:t>
            </a:r>
            <a:r>
              <a:rPr lang="tr-TR" dirty="0">
                <a:solidFill>
                  <a:srgbClr val="09142A"/>
                </a:solidFill>
                <a:effectLst/>
              </a:rPr>
              <a:t> 15;101(8):472-480.</a:t>
            </a:r>
            <a:endParaRPr lang="tr-TR" dirty="0">
              <a:solidFill>
                <a:srgbClr val="212529"/>
              </a:solidFill>
            </a:endParaRPr>
          </a:p>
          <a:p>
            <a:r>
              <a:rPr lang="en-US" sz="2800" dirty="0">
                <a:solidFill>
                  <a:srgbClr val="09142A"/>
                </a:solidFill>
                <a:effectLst/>
              </a:rPr>
              <a:t>W</a:t>
            </a:r>
            <a:r>
              <a:rPr lang="tr-TR" sz="2800" dirty="0" err="1">
                <a:solidFill>
                  <a:srgbClr val="09142A"/>
                </a:solidFill>
                <a:effectLst/>
              </a:rPr>
              <a:t>endy</a:t>
            </a:r>
            <a:r>
              <a:rPr lang="tr-TR" sz="2800" dirty="0">
                <a:solidFill>
                  <a:srgbClr val="09142A"/>
                </a:solidFill>
                <a:effectLst/>
              </a:rPr>
              <a:t> </a:t>
            </a:r>
            <a:r>
              <a:rPr lang="en-US" sz="2800" dirty="0">
                <a:solidFill>
                  <a:srgbClr val="09142A"/>
                </a:solidFill>
                <a:effectLst/>
              </a:rPr>
              <a:t>B</a:t>
            </a:r>
            <a:r>
              <a:rPr lang="tr-TR" sz="2800" dirty="0" err="1">
                <a:solidFill>
                  <a:srgbClr val="09142A"/>
                </a:solidFill>
                <a:effectLst/>
              </a:rPr>
              <a:t>arr</a:t>
            </a:r>
            <a:r>
              <a:rPr lang="en-US" sz="2800" dirty="0">
                <a:solidFill>
                  <a:srgbClr val="09142A"/>
                </a:solidFill>
                <a:effectLst/>
              </a:rPr>
              <a:t>, A</a:t>
            </a:r>
            <a:r>
              <a:rPr lang="tr-TR" sz="2800" dirty="0" err="1">
                <a:solidFill>
                  <a:srgbClr val="09142A"/>
                </a:solidFill>
                <a:effectLst/>
              </a:rPr>
              <a:t>ndrew</a:t>
            </a:r>
            <a:r>
              <a:rPr lang="tr-TR" sz="2800" dirty="0">
                <a:solidFill>
                  <a:srgbClr val="09142A"/>
                </a:solidFill>
                <a:effectLst/>
              </a:rPr>
              <a:t> </a:t>
            </a:r>
            <a:r>
              <a:rPr lang="en-US" sz="2800" dirty="0">
                <a:solidFill>
                  <a:srgbClr val="09142A"/>
                </a:solidFill>
                <a:effectLst/>
              </a:rPr>
              <a:t>S</a:t>
            </a:r>
            <a:r>
              <a:rPr lang="tr-TR" sz="2800" dirty="0" err="1">
                <a:solidFill>
                  <a:srgbClr val="09142A"/>
                </a:solidFill>
                <a:effectLst/>
              </a:rPr>
              <a:t>mith</a:t>
            </a:r>
            <a:r>
              <a:rPr lang="en-US" sz="2800" dirty="0">
                <a:solidFill>
                  <a:srgbClr val="09142A"/>
                </a:solidFill>
                <a:effectLst/>
              </a:rPr>
              <a:t>, </a:t>
            </a:r>
            <a:r>
              <a:rPr lang="tr-TR" sz="2800" dirty="0" err="1">
                <a:solidFill>
                  <a:srgbClr val="212529"/>
                </a:solidFill>
                <a:effectLst/>
              </a:rPr>
              <a:t>Acute</a:t>
            </a:r>
            <a:r>
              <a:rPr lang="tr-TR" sz="2800" dirty="0">
                <a:solidFill>
                  <a:srgbClr val="212529"/>
                </a:solidFill>
                <a:effectLst/>
              </a:rPr>
              <a:t> </a:t>
            </a:r>
            <a:r>
              <a:rPr lang="tr-TR" sz="2800" dirty="0" err="1">
                <a:solidFill>
                  <a:srgbClr val="212529"/>
                </a:solidFill>
                <a:effectLst/>
              </a:rPr>
              <a:t>Diarrhea</a:t>
            </a:r>
            <a:r>
              <a:rPr lang="tr-TR" sz="2800" dirty="0">
                <a:solidFill>
                  <a:srgbClr val="212529"/>
                </a:solidFill>
                <a:effectLst/>
              </a:rPr>
              <a:t> in </a:t>
            </a:r>
            <a:r>
              <a:rPr lang="tr-TR" sz="2800" dirty="0" err="1">
                <a:solidFill>
                  <a:srgbClr val="212529"/>
                </a:solidFill>
                <a:effectLst/>
              </a:rPr>
              <a:t>Adults</a:t>
            </a:r>
            <a:r>
              <a:rPr lang="tr-TR" sz="2800" dirty="0">
                <a:solidFill>
                  <a:srgbClr val="212529"/>
                </a:solidFill>
                <a:effectLst/>
              </a:rPr>
              <a:t>: </a:t>
            </a:r>
            <a:r>
              <a:rPr lang="tr-TR" sz="2800" dirty="0" err="1"/>
              <a:t>American</a:t>
            </a:r>
            <a:r>
              <a:rPr lang="tr-TR" sz="2800" dirty="0"/>
              <a:t> </a:t>
            </a:r>
            <a:r>
              <a:rPr lang="tr-TR" sz="2800" dirty="0" err="1"/>
              <a:t>Family</a:t>
            </a:r>
            <a:r>
              <a:rPr lang="tr-TR" sz="2800" dirty="0"/>
              <a:t> </a:t>
            </a:r>
            <a:r>
              <a:rPr lang="tr-TR" sz="2800" dirty="0" err="1"/>
              <a:t>Physician</a:t>
            </a:r>
            <a:r>
              <a:rPr lang="tr-TR" sz="2800" dirty="0"/>
              <a:t>,</a:t>
            </a:r>
            <a:r>
              <a:rPr lang="tr-TR" sz="2800" dirty="0">
                <a:solidFill>
                  <a:srgbClr val="09142A"/>
                </a:solidFill>
                <a:effectLst/>
              </a:rPr>
              <a:t> </a:t>
            </a:r>
            <a:r>
              <a:rPr lang="en-US" sz="2800" dirty="0">
                <a:solidFill>
                  <a:srgbClr val="09142A"/>
                </a:solidFill>
                <a:effectLst/>
              </a:rPr>
              <a:t>2014 Feb 1;89(3):180-189</a:t>
            </a:r>
            <a:r>
              <a:rPr lang="en-US" sz="2800" i="1" dirty="0">
                <a:solidFill>
                  <a:srgbClr val="09142A"/>
                </a:solidFill>
                <a:effectLst/>
              </a:rPr>
              <a:t>.</a:t>
            </a:r>
            <a:endParaRPr lang="tr-TR" dirty="0"/>
          </a:p>
          <a:p>
            <a:r>
              <a:rPr lang="tr-TR" dirty="0"/>
              <a:t>Birinci Basamakta İshalli Hastaya Yaklaşım/Güncel Gastroenteroloji Dergisi Eylül 2015/</a:t>
            </a:r>
            <a:r>
              <a:rPr lang="tr-TR" i="0" dirty="0">
                <a:effectLst/>
              </a:rPr>
              <a:t>A. Ömer ÖZÜTEMİZ</a:t>
            </a:r>
          </a:p>
          <a:p>
            <a:r>
              <a:rPr lang="tr-TR" dirty="0" err="1"/>
              <a:t>Klimik</a:t>
            </a:r>
            <a:r>
              <a:rPr lang="tr-TR" dirty="0"/>
              <a:t> Uzlaşı Raporu: </a:t>
            </a:r>
            <a:r>
              <a:rPr lang="tr-TR" dirty="0" err="1"/>
              <a:t>Gastrointestinal</a:t>
            </a:r>
            <a:r>
              <a:rPr lang="tr-TR" dirty="0"/>
              <a:t> </a:t>
            </a:r>
            <a:r>
              <a:rPr lang="tr-TR" dirty="0" err="1"/>
              <a:t>İnfeksiyonlar</a:t>
            </a:r>
            <a:r>
              <a:rPr lang="tr-TR" dirty="0"/>
              <a:t>/Mayıs 2017</a:t>
            </a:r>
          </a:p>
          <a:p>
            <a:r>
              <a:rPr lang="en-US" i="0" dirty="0">
                <a:solidFill>
                  <a:srgbClr val="232323"/>
                </a:solidFill>
                <a:effectLst/>
                <a:hlinkClick r:id="rId3"/>
              </a:rPr>
              <a:t>https://www.uptodate.com/contents/approach-to-the-adult-with-chronic-diarrhea-in-resource-abundant-settings/contributors</a:t>
            </a:r>
            <a:endParaRPr lang="tr-TR" i="0" dirty="0">
              <a:solidFill>
                <a:srgbClr val="232323"/>
              </a:solidFill>
              <a:effectLst/>
            </a:endParaRPr>
          </a:p>
          <a:p>
            <a:r>
              <a:rPr lang="tr-TR" dirty="0">
                <a:hlinkClick r:id="rId4"/>
              </a:rPr>
              <a:t>https://www.uptodate.com/contents/approach-to-the-adult-with-acute-diarrhea-in-resource-rich-settings/contributors </a:t>
            </a:r>
            <a:r>
              <a:rPr lang="tr-TR" dirty="0">
                <a:solidFill>
                  <a:srgbClr val="232323"/>
                </a:solidFill>
                <a:hlinkClick r:id="rId4"/>
              </a:rPr>
              <a:t>/</a:t>
            </a:r>
            <a:r>
              <a:rPr lang="tr-TR" dirty="0">
                <a:solidFill>
                  <a:srgbClr val="232323"/>
                </a:solidFill>
              </a:rPr>
              <a:t> </a:t>
            </a:r>
            <a:endParaRPr lang="tr-TR" i="0" dirty="0">
              <a:solidFill>
                <a:srgbClr val="232323"/>
              </a:solidFill>
              <a:effectLst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5499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525CB5C-4872-B4AA-0A3A-0A16E5A7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10515600" cy="1371600"/>
          </a:xfrm>
        </p:spPr>
        <p:txBody>
          <a:bodyPr/>
          <a:lstStyle/>
          <a:p>
            <a:pPr algn="ctr"/>
            <a:r>
              <a:rPr lang="tr-TR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istral" panose="03090702030407020403" pitchFamily="66" charset="0"/>
              </a:rPr>
              <a:t>TEŞEKKÜRLER…</a:t>
            </a:r>
            <a:endParaRPr lang="tr-TR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5030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DFACA39-460B-DFC7-245F-E39BBB6B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Tanım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="" xmlns:a16="http://schemas.microsoft.com/office/drawing/2014/main" id="{CF2474AA-F0AE-7242-75D7-D6F9059FD0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tr-TR" dirty="0"/>
                  <a:t>Dışkının:</a:t>
                </a:r>
              </a:p>
              <a:p>
                <a:pPr lvl="1"/>
                <a:r>
                  <a:rPr lang="tr-TR" dirty="0" err="1"/>
                  <a:t>sıvısal</a:t>
                </a:r>
                <a:r>
                  <a:rPr lang="tr-TR" dirty="0"/>
                  <a:t> içeriği, hacmi </a:t>
                </a:r>
                <a:r>
                  <a:rPr lang="tr-TR" b="1" i="0" dirty="0">
                    <a:solidFill>
                      <a:srgbClr val="202124"/>
                    </a:solidFill>
                    <a:effectLst/>
                  </a:rPr>
                  <a:t>↑</a:t>
                </a:r>
                <a:endParaRPr lang="tr-TR" b="1" dirty="0"/>
              </a:p>
              <a:p>
                <a:pPr lvl="1"/>
                <a:r>
                  <a:rPr lang="tr-TR" dirty="0"/>
                  <a:t>dışkılama sıklığı </a:t>
                </a:r>
                <a:r>
                  <a:rPr lang="tr-TR" b="1" i="0" dirty="0">
                    <a:solidFill>
                      <a:srgbClr val="202124"/>
                    </a:solidFill>
                    <a:effectLst/>
                  </a:rPr>
                  <a:t>↑</a:t>
                </a:r>
              </a:p>
              <a:p>
                <a:r>
                  <a:rPr lang="tr-TR" dirty="0"/>
                  <a:t>Günde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tr-T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tr-TR" dirty="0"/>
                  <a:t>3 yumuşak, sulu dışkılama durumu</a:t>
                </a:r>
              </a:p>
              <a:p>
                <a:r>
                  <a:rPr lang="tr-TR" sz="2800" dirty="0"/>
                  <a:t>Sık, ancak normal kıvamda dışkılama ishal                                       </a:t>
                </a:r>
              </a:p>
              <a:p>
                <a:pPr marL="0" indent="0">
                  <a:buNone/>
                </a:pPr>
                <a:r>
                  <a:rPr lang="tr-TR" sz="2800" dirty="0"/>
                  <a:t>olarak kabul edilmez</a:t>
                </a:r>
              </a:p>
              <a:p>
                <a:pPr marL="0" indent="0">
                  <a:buNone/>
                </a:pPr>
                <a:endParaRPr lang="tr-TR" sz="2800" dirty="0"/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CF2474AA-F0AE-7242-75D7-D6F9059FD0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24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BBB47B8-34EE-0A03-B0BA-C0D78941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Epidemiyoloji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BCAA861-A69A-C49D-6F8D-F7FD43316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0" i="0" dirty="0">
                <a:solidFill>
                  <a:srgbClr val="09142A"/>
                </a:solidFill>
                <a:effectLst/>
              </a:rPr>
              <a:t>İshale bağlı hastalıklar dünyada yılda 2,5 milyon ölümden sorumlu</a:t>
            </a:r>
          </a:p>
          <a:p>
            <a:r>
              <a:rPr lang="tr-TR" dirty="0" err="1"/>
              <a:t>Enfesiyöz</a:t>
            </a:r>
            <a:r>
              <a:rPr lang="tr-TR" dirty="0"/>
              <a:t> ishalli hastalıklar, dünyada </a:t>
            </a:r>
            <a:r>
              <a:rPr lang="tr-TR" dirty="0" err="1"/>
              <a:t>morbidite</a:t>
            </a:r>
            <a:r>
              <a:rPr lang="tr-TR" dirty="0"/>
              <a:t> ve </a:t>
            </a:r>
            <a:r>
              <a:rPr lang="tr-TR" dirty="0" err="1"/>
              <a:t>mortalite</a:t>
            </a:r>
            <a:r>
              <a:rPr lang="tr-TR" dirty="0"/>
              <a:t> nedeni olarak 2. sırada</a:t>
            </a:r>
          </a:p>
          <a:p>
            <a:r>
              <a:rPr lang="sv-SE" dirty="0"/>
              <a:t>&lt; 5 yaş, ölümlerin %18’ i</a:t>
            </a:r>
            <a:endParaRPr lang="tr-TR" dirty="0"/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Kronik ishal </a:t>
            </a:r>
            <a:r>
              <a:rPr lang="tr-TR" b="0" i="0" dirty="0" err="1">
                <a:solidFill>
                  <a:srgbClr val="09142A"/>
                </a:solidFill>
                <a:effectLst/>
              </a:rPr>
              <a:t>prevalansı</a:t>
            </a:r>
            <a:r>
              <a:rPr lang="tr-TR" b="0" i="0" dirty="0">
                <a:solidFill>
                  <a:srgbClr val="09142A"/>
                </a:solidFill>
                <a:effectLst/>
              </a:rPr>
              <a:t> yetişkinlerde %1-5</a:t>
            </a:r>
            <a:endParaRPr lang="tr-TR" dirty="0"/>
          </a:p>
          <a:p>
            <a:endParaRPr lang="tr-TR" b="0" i="0" dirty="0">
              <a:solidFill>
                <a:srgbClr val="09142A"/>
              </a:solidFill>
              <a:effectLst/>
            </a:endParaRPr>
          </a:p>
          <a:p>
            <a:endParaRPr lang="tr-TR" b="0" i="0" u="sng" baseline="30000" dirty="0">
              <a:solidFill>
                <a:srgbClr val="0D7A9E"/>
              </a:solidFill>
              <a:effectLst/>
            </a:endParaRPr>
          </a:p>
          <a:p>
            <a:r>
              <a:rPr lang="tr-TR" b="0" i="0" dirty="0">
                <a:solidFill>
                  <a:srgbClr val="09142A"/>
                </a:solidFill>
                <a:effectLst/>
              </a:rPr>
              <a:t>ABD’de: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Yılda yaklaşık 48 milyon gıda kaynaklı ishalli hastalık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128.000'den fazla hastaneye yatış</a:t>
            </a:r>
          </a:p>
          <a:p>
            <a:pPr lvl="1"/>
            <a:r>
              <a:rPr lang="tr-TR" b="0" i="0" dirty="0">
                <a:solidFill>
                  <a:srgbClr val="09142A"/>
                </a:solidFill>
                <a:effectLst/>
              </a:rPr>
              <a:t>3.000 ölüm</a:t>
            </a:r>
          </a:p>
          <a:p>
            <a:endParaRPr lang="tr-TR" b="0" i="0" dirty="0">
              <a:solidFill>
                <a:srgbClr val="09142A"/>
              </a:solidFill>
              <a:effectLst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191F0A7D-F91B-F40D-05F8-2AC660F39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657" y="3330456"/>
            <a:ext cx="3483429" cy="18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4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2332C7C-6DE6-0A65-0B84-163EFC56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Epidemiyoloji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45D7211-D604-476F-1097-094F8A938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Gelişmekte olan ülkelerde, akut ishalin nedenleri hala büyük ölçüde </a:t>
            </a:r>
            <a:r>
              <a:rPr lang="tr-TR" dirty="0" err="1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kontamine</a:t>
            </a:r>
            <a:r>
              <a:rPr lang="tr-TR" dirty="0">
                <a:solidFill>
                  <a:srgbClr val="09142A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gıda ve su kaynaklarıyla ilgili</a:t>
            </a:r>
          </a:p>
          <a:p>
            <a:endParaRPr lang="tr-TR" dirty="0">
              <a:solidFill>
                <a:srgbClr val="09142A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tr-TR" dirty="0"/>
              <a:t>Türkiye’de </a:t>
            </a:r>
          </a:p>
          <a:p>
            <a:pPr lvl="1"/>
            <a:r>
              <a:rPr lang="tr-TR" dirty="0"/>
              <a:t>Tüm yaş gruplarında 13.sırada ( %1,2 ) </a:t>
            </a:r>
          </a:p>
          <a:p>
            <a:pPr lvl="1"/>
            <a:r>
              <a:rPr lang="tr-TR" dirty="0"/>
              <a:t>0-14 yaş, 4. sırada ( %6,2 )</a:t>
            </a:r>
          </a:p>
          <a:p>
            <a:pPr lvl="1"/>
            <a:r>
              <a:rPr lang="tr-TR" dirty="0"/>
              <a:t>Ölüme neden olan hastalıkların %1,5’ i AGE</a:t>
            </a:r>
            <a:endParaRPr lang="tr-TR" b="0" i="0" dirty="0">
              <a:solidFill>
                <a:srgbClr val="09142A"/>
              </a:solidFill>
              <a:effectLst/>
              <a:cs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793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6C7CAE09-18F1-499D-C825-A2165E31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Patofizyoloji</a:t>
            </a:r>
            <a:r>
              <a:rPr lang="tr-TR" b="1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14BE36C-B9DB-D4F8-DA50-71858847C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 Suyun bağırsaklardan emilimi:</a:t>
            </a:r>
          </a:p>
          <a:p>
            <a:pPr lvl="1"/>
            <a:r>
              <a:rPr lang="tr-TR" dirty="0"/>
              <a:t>Besin ve elektrolitlerin oluşturduğu </a:t>
            </a:r>
            <a:r>
              <a:rPr lang="tr-TR" dirty="0" err="1"/>
              <a:t>solüt</a:t>
            </a:r>
            <a:r>
              <a:rPr lang="tr-TR" dirty="0"/>
              <a:t> materyalin </a:t>
            </a:r>
            <a:r>
              <a:rPr lang="tr-TR" dirty="0" err="1"/>
              <a:t>luminal</a:t>
            </a:r>
            <a:r>
              <a:rPr lang="tr-TR" dirty="0"/>
              <a:t> transportu sırasında oluşan </a:t>
            </a:r>
            <a:r>
              <a:rPr lang="tr-TR" b="1" dirty="0" err="1"/>
              <a:t>osmotik</a:t>
            </a:r>
            <a:r>
              <a:rPr lang="tr-TR" b="1" dirty="0"/>
              <a:t> güçlerin etkisi</a:t>
            </a:r>
            <a:r>
              <a:rPr lang="tr-TR" dirty="0"/>
              <a:t>yledir</a:t>
            </a:r>
          </a:p>
          <a:p>
            <a:pPr marL="0" indent="0">
              <a:buNone/>
            </a:pPr>
            <a:r>
              <a:rPr lang="tr-TR" dirty="0"/>
              <a:t> Normalde:</a:t>
            </a:r>
          </a:p>
          <a:p>
            <a:pPr lvl="1"/>
            <a:r>
              <a:rPr lang="tr-TR" dirty="0"/>
              <a:t>Emilim ve </a:t>
            </a:r>
            <a:r>
              <a:rPr lang="tr-TR" dirty="0" err="1"/>
              <a:t>sekresyon</a:t>
            </a:r>
            <a:r>
              <a:rPr lang="tr-TR" dirty="0"/>
              <a:t> eş zamanlıdır; emilim daha fazladır</a:t>
            </a:r>
          </a:p>
          <a:p>
            <a:pPr marL="0" indent="0">
              <a:buNone/>
            </a:pPr>
            <a:r>
              <a:rPr lang="tr-TR" dirty="0"/>
              <a:t>      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Emilimde azalma </a:t>
            </a:r>
            <a:r>
              <a:rPr lang="tr-TR" dirty="0"/>
              <a:t>veya </a:t>
            </a:r>
            <a:r>
              <a:rPr lang="tr-TR" dirty="0" err="1">
                <a:solidFill>
                  <a:srgbClr val="FF0000"/>
                </a:solidFill>
              </a:rPr>
              <a:t>sekresyonda</a:t>
            </a:r>
            <a:r>
              <a:rPr lang="tr-TR" dirty="0">
                <a:solidFill>
                  <a:srgbClr val="FF0000"/>
                </a:solidFill>
              </a:rPr>
              <a:t> artış </a:t>
            </a:r>
            <a:r>
              <a:rPr lang="tr-TR" dirty="0"/>
              <a:t>olması </a:t>
            </a:r>
            <a:r>
              <a:rPr lang="tr-TR" dirty="0" err="1"/>
              <a:t>intraluminal</a:t>
            </a:r>
            <a:r>
              <a:rPr lang="tr-TR" dirty="0"/>
              <a:t> sıvı miktarının artmasına ve sonuç olarak </a:t>
            </a:r>
            <a:r>
              <a:rPr lang="tr-TR" dirty="0">
                <a:solidFill>
                  <a:srgbClr val="FF0000"/>
                </a:solidFill>
              </a:rPr>
              <a:t>ishale</a:t>
            </a:r>
            <a:r>
              <a:rPr lang="tr-TR" dirty="0"/>
              <a:t> neden olur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856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10659</TotalTime>
  <Words>2419</Words>
  <Application>Microsoft Office PowerPoint</Application>
  <PresentationFormat>Özel</PresentationFormat>
  <Paragraphs>519</Paragraphs>
  <Slides>53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54" baseType="lpstr">
      <vt:lpstr>Office Teması</vt:lpstr>
      <vt:lpstr>OLGU</vt:lpstr>
      <vt:lpstr>İSHALLİ HASTAYA YAKLAŞIM</vt:lpstr>
      <vt:lpstr>Amaç </vt:lpstr>
      <vt:lpstr>Öğrenim hedefleri</vt:lpstr>
      <vt:lpstr>Sunum Planı</vt:lpstr>
      <vt:lpstr>Tanım </vt:lpstr>
      <vt:lpstr>Epidemiyoloji </vt:lpstr>
      <vt:lpstr>Epidemiyoloji </vt:lpstr>
      <vt:lpstr>Patofizyoloji </vt:lpstr>
      <vt:lpstr>Sınıflandırma </vt:lpstr>
      <vt:lpstr>PowerPoint Sunusu</vt:lpstr>
      <vt:lpstr>Akut İshal Etiyolojisi</vt:lpstr>
      <vt:lpstr>Akut İshal Etiyolojisi</vt:lpstr>
      <vt:lpstr>Akut İshal Etiyolojisi</vt:lpstr>
      <vt:lpstr>PowerPoint Sunusu</vt:lpstr>
      <vt:lpstr>Akut İshal Etiyolojisi</vt:lpstr>
      <vt:lpstr>PowerPoint Sunusu</vt:lpstr>
      <vt:lpstr>Kronik İshal Etiyolojisi</vt:lpstr>
      <vt:lpstr>Kronik İshal Etiyolojisi</vt:lpstr>
      <vt:lpstr>Kronik İshal Etiyolojisi</vt:lpstr>
      <vt:lpstr>Kronik İshal Etiyolojisi</vt:lpstr>
      <vt:lpstr>Kronik İshal Etiyolojisi</vt:lpstr>
      <vt:lpstr>Öykü </vt:lpstr>
      <vt:lpstr>Öykü </vt:lpstr>
      <vt:lpstr>Öykü</vt:lpstr>
      <vt:lpstr>Öykü </vt:lpstr>
      <vt:lpstr>Fizik Muayene</vt:lpstr>
      <vt:lpstr>Dehidratasyon derecesi</vt:lpstr>
      <vt:lpstr>Fizik Muayene</vt:lpstr>
      <vt:lpstr>Fizik Muayene</vt:lpstr>
      <vt:lpstr>Birinci Aşama Tetkikler</vt:lpstr>
      <vt:lpstr>Akut İshalde Tetkik </vt:lpstr>
      <vt:lpstr>İkinci Aşama Tetkikler</vt:lpstr>
      <vt:lpstr>Akut İshalde Tedavi </vt:lpstr>
      <vt:lpstr>Rehidrasyon tedavisi</vt:lpstr>
      <vt:lpstr>Beslenme </vt:lpstr>
      <vt:lpstr>Beslenme </vt:lpstr>
      <vt:lpstr>Probiyotikler </vt:lpstr>
      <vt:lpstr>Probiyotikler </vt:lpstr>
      <vt:lpstr>Antidiyaretik Tedavi </vt:lpstr>
      <vt:lpstr>Antibiyoterapi</vt:lpstr>
      <vt:lpstr>Antibiyoterapi</vt:lpstr>
      <vt:lpstr>Antibiyoterapi</vt:lpstr>
      <vt:lpstr>Antibiyoterapi</vt:lpstr>
      <vt:lpstr>Antibiyoterapi</vt:lpstr>
      <vt:lpstr> Önleme </vt:lpstr>
      <vt:lpstr>Sevk Kriterleri </vt:lpstr>
      <vt:lpstr>OLGU</vt:lpstr>
      <vt:lpstr>OLGU</vt:lpstr>
      <vt:lpstr>OLGU</vt:lpstr>
      <vt:lpstr>OLGU</vt:lpstr>
      <vt:lpstr>Kaynaklar</vt:lpstr>
      <vt:lpstr>TEŞEKKÜRLER…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İSHALLİ HASTAYA YAKLAŞIM</dc:title>
  <dc:creator>kübra şentürk</dc:creator>
  <cp:lastModifiedBy>w7</cp:lastModifiedBy>
  <cp:revision>105</cp:revision>
  <dcterms:created xsi:type="dcterms:W3CDTF">2022-05-04T16:34:28Z</dcterms:created>
  <dcterms:modified xsi:type="dcterms:W3CDTF">2022-06-14T11:57:45Z</dcterms:modified>
</cp:coreProperties>
</file>