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93" r:id="rId8"/>
    <p:sldId id="264" r:id="rId9"/>
    <p:sldId id="283" r:id="rId10"/>
    <p:sldId id="281" r:id="rId11"/>
    <p:sldId id="280" r:id="rId12"/>
    <p:sldId id="282" r:id="rId13"/>
    <p:sldId id="271" r:id="rId14"/>
    <p:sldId id="297" r:id="rId15"/>
    <p:sldId id="276" r:id="rId16"/>
    <p:sldId id="298" r:id="rId17"/>
    <p:sldId id="284" r:id="rId18"/>
    <p:sldId id="278" r:id="rId19"/>
    <p:sldId id="270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5" r:id="rId29"/>
    <p:sldId id="263" r:id="rId30"/>
    <p:sldId id="265" r:id="rId31"/>
    <p:sldId id="267" r:id="rId32"/>
    <p:sldId id="268" r:id="rId33"/>
    <p:sldId id="266" r:id="rId34"/>
    <p:sldId id="294" r:id="rId35"/>
    <p:sldId id="269" r:id="rId36"/>
    <p:sldId id="279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himenur sirin" initials="rs" lastIdx="2" clrIdx="0">
    <p:extLst>
      <p:ext uri="{19B8F6BF-5375-455C-9EA6-DF929625EA0E}">
        <p15:presenceInfo xmlns:p15="http://schemas.microsoft.com/office/powerpoint/2012/main" userId="rahimenur si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4CB79-BA20-478A-8AC1-1C1FFB773B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726D0-F9C9-4C08-A264-052AC8F4C8A2}">
      <dgm:prSet/>
      <dgm:spPr/>
      <dgm:t>
        <a:bodyPr/>
        <a:lstStyle/>
        <a:p>
          <a:r>
            <a:rPr lang="tr-TR" b="1" baseline="0" dirty="0"/>
            <a:t>Akılcı İlaç Kullanımı Nedir?</a:t>
          </a:r>
          <a:endParaRPr lang="en-US" dirty="0"/>
        </a:p>
      </dgm:t>
    </dgm:pt>
    <dgm:pt modelId="{EAF42C3D-BD3D-472B-88EB-09009AC5DE72}" type="parTrans" cxnId="{A5596675-8C9A-4CAD-B027-13EEC9431C13}">
      <dgm:prSet/>
      <dgm:spPr/>
      <dgm:t>
        <a:bodyPr/>
        <a:lstStyle/>
        <a:p>
          <a:endParaRPr lang="en-US"/>
        </a:p>
      </dgm:t>
    </dgm:pt>
    <dgm:pt modelId="{05AED4FF-E577-4348-ACA9-B400099F153B}" type="sibTrans" cxnId="{A5596675-8C9A-4CAD-B027-13EEC9431C13}">
      <dgm:prSet/>
      <dgm:spPr/>
      <dgm:t>
        <a:bodyPr/>
        <a:lstStyle/>
        <a:p>
          <a:endParaRPr lang="en-US"/>
        </a:p>
      </dgm:t>
    </dgm:pt>
    <dgm:pt modelId="{20CCD06E-C99B-4F90-9DA7-0B1F74FC06A7}">
      <dgm:prSet/>
      <dgm:spPr/>
      <dgm:t>
        <a:bodyPr/>
        <a:lstStyle/>
        <a:p>
          <a:r>
            <a:rPr lang="tr-TR" b="1" baseline="0"/>
            <a:t>Neden Akılcı İlaç?</a:t>
          </a:r>
          <a:endParaRPr lang="en-US"/>
        </a:p>
      </dgm:t>
    </dgm:pt>
    <dgm:pt modelId="{4DC7B948-9698-47D0-A90F-AF4EDEDE66D8}" type="parTrans" cxnId="{8F5C7292-F09A-4324-84E0-1CB8E09458AF}">
      <dgm:prSet/>
      <dgm:spPr/>
      <dgm:t>
        <a:bodyPr/>
        <a:lstStyle/>
        <a:p>
          <a:endParaRPr lang="en-US"/>
        </a:p>
      </dgm:t>
    </dgm:pt>
    <dgm:pt modelId="{626B6CBE-B069-46FF-B0D5-7C768C8CC37E}" type="sibTrans" cxnId="{8F5C7292-F09A-4324-84E0-1CB8E09458AF}">
      <dgm:prSet/>
      <dgm:spPr/>
      <dgm:t>
        <a:bodyPr/>
        <a:lstStyle/>
        <a:p>
          <a:endParaRPr lang="en-US"/>
        </a:p>
      </dgm:t>
    </dgm:pt>
    <dgm:pt modelId="{E0E77E3A-2D31-454A-94A7-9C6C50F8ADCF}">
      <dgm:prSet/>
      <dgm:spPr/>
      <dgm:t>
        <a:bodyPr/>
        <a:lstStyle/>
        <a:p>
          <a:r>
            <a:rPr lang="tr-TR" b="1" baseline="0" dirty="0"/>
            <a:t>Uygunsuz İlaç Kullanımının Sebepleri</a:t>
          </a:r>
          <a:endParaRPr lang="en-US" dirty="0"/>
        </a:p>
      </dgm:t>
    </dgm:pt>
    <dgm:pt modelId="{993FB15B-D743-4D5F-A610-A4EC00A64380}" type="parTrans" cxnId="{7A9E2E2D-0A23-41D0-A5FC-B02967289D90}">
      <dgm:prSet/>
      <dgm:spPr/>
      <dgm:t>
        <a:bodyPr/>
        <a:lstStyle/>
        <a:p>
          <a:endParaRPr lang="en-US"/>
        </a:p>
      </dgm:t>
    </dgm:pt>
    <dgm:pt modelId="{7835E8F2-94D2-4A6A-BEED-FA41239D29BB}" type="sibTrans" cxnId="{7A9E2E2D-0A23-41D0-A5FC-B02967289D90}">
      <dgm:prSet/>
      <dgm:spPr/>
      <dgm:t>
        <a:bodyPr/>
        <a:lstStyle/>
        <a:p>
          <a:endParaRPr lang="en-US"/>
        </a:p>
      </dgm:t>
    </dgm:pt>
    <dgm:pt modelId="{D0889CAC-A52F-445C-BE85-C6E9966DC9F4}">
      <dgm:prSet/>
      <dgm:spPr/>
      <dgm:t>
        <a:bodyPr/>
        <a:lstStyle/>
        <a:p>
          <a:r>
            <a:rPr lang="tr-TR" b="1" baseline="0"/>
            <a:t>Akılcı Tedavi Süreci</a:t>
          </a:r>
          <a:endParaRPr lang="en-US"/>
        </a:p>
      </dgm:t>
    </dgm:pt>
    <dgm:pt modelId="{7323FA12-4976-45BD-A476-A78913491C05}" type="parTrans" cxnId="{DF297A70-43B6-478F-B867-733FB78AA05F}">
      <dgm:prSet/>
      <dgm:spPr/>
      <dgm:t>
        <a:bodyPr/>
        <a:lstStyle/>
        <a:p>
          <a:endParaRPr lang="en-US"/>
        </a:p>
      </dgm:t>
    </dgm:pt>
    <dgm:pt modelId="{69DE0348-3FE6-4199-A28D-5713E8A78375}" type="sibTrans" cxnId="{DF297A70-43B6-478F-B867-733FB78AA05F}">
      <dgm:prSet/>
      <dgm:spPr/>
      <dgm:t>
        <a:bodyPr/>
        <a:lstStyle/>
        <a:p>
          <a:endParaRPr lang="en-US"/>
        </a:p>
      </dgm:t>
    </dgm:pt>
    <dgm:pt modelId="{C2940C0F-29B0-422D-AB29-A407A7E4E808}">
      <dgm:prSet/>
      <dgm:spPr/>
      <dgm:t>
        <a:bodyPr/>
        <a:lstStyle/>
        <a:p>
          <a:r>
            <a:rPr lang="tr-TR" b="1" baseline="0"/>
            <a:t>Akılcı İlaç Kullanımı İlkeleri</a:t>
          </a:r>
          <a:endParaRPr lang="en-US"/>
        </a:p>
      </dgm:t>
    </dgm:pt>
    <dgm:pt modelId="{E9661C45-D3AE-4545-A5FA-92F7CF1CC1A2}" type="parTrans" cxnId="{AFE06381-24B1-4A35-ADAC-2B1B590D1749}">
      <dgm:prSet/>
      <dgm:spPr/>
      <dgm:t>
        <a:bodyPr/>
        <a:lstStyle/>
        <a:p>
          <a:endParaRPr lang="en-US"/>
        </a:p>
      </dgm:t>
    </dgm:pt>
    <dgm:pt modelId="{00CAFBFF-BAFE-49A5-8B40-92FDA05FDB1B}" type="sibTrans" cxnId="{AFE06381-24B1-4A35-ADAC-2B1B590D1749}">
      <dgm:prSet/>
      <dgm:spPr/>
      <dgm:t>
        <a:bodyPr/>
        <a:lstStyle/>
        <a:p>
          <a:endParaRPr lang="en-US"/>
        </a:p>
      </dgm:t>
    </dgm:pt>
    <dgm:pt modelId="{F170B73A-EF0C-444F-BC5F-2A3CC38E4568}">
      <dgm:prSet/>
      <dgm:spPr/>
      <dgm:t>
        <a:bodyPr/>
        <a:lstStyle/>
        <a:p>
          <a:r>
            <a:rPr lang="tr-TR" b="1" baseline="0"/>
            <a:t>Kaynakça</a:t>
          </a:r>
          <a:endParaRPr lang="en-US"/>
        </a:p>
      </dgm:t>
    </dgm:pt>
    <dgm:pt modelId="{E27A09CB-AB4C-47BD-9B3C-0D0EF9A7A010}" type="parTrans" cxnId="{9B70B9D4-3919-48CB-9CE6-A005F61A74C3}">
      <dgm:prSet/>
      <dgm:spPr/>
      <dgm:t>
        <a:bodyPr/>
        <a:lstStyle/>
        <a:p>
          <a:endParaRPr lang="en-US"/>
        </a:p>
      </dgm:t>
    </dgm:pt>
    <dgm:pt modelId="{85513B81-7918-4570-8BB1-8BE92890647E}" type="sibTrans" cxnId="{9B70B9D4-3919-48CB-9CE6-A005F61A74C3}">
      <dgm:prSet/>
      <dgm:spPr/>
      <dgm:t>
        <a:bodyPr/>
        <a:lstStyle/>
        <a:p>
          <a:endParaRPr lang="en-US"/>
        </a:p>
      </dgm:t>
    </dgm:pt>
    <dgm:pt modelId="{ECED9F25-8638-43D2-A474-5BA16D084B3A}" type="pres">
      <dgm:prSet presAssocID="{B014CB79-BA20-478A-8AC1-1C1FFB773B1E}" presName="linear" presStyleCnt="0">
        <dgm:presLayoutVars>
          <dgm:animLvl val="lvl"/>
          <dgm:resizeHandles val="exact"/>
        </dgm:presLayoutVars>
      </dgm:prSet>
      <dgm:spPr/>
    </dgm:pt>
    <dgm:pt modelId="{44D63A51-00F4-4823-A706-2A1DFCC0D663}" type="pres">
      <dgm:prSet presAssocID="{467726D0-F9C9-4C08-A264-052AC8F4C8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ECA7810-2471-418F-A361-82AC16CCFF26}" type="pres">
      <dgm:prSet presAssocID="{05AED4FF-E577-4348-ACA9-B400099F153B}" presName="spacer" presStyleCnt="0"/>
      <dgm:spPr/>
    </dgm:pt>
    <dgm:pt modelId="{5362A766-345F-45C5-8385-45407B4EC807}" type="pres">
      <dgm:prSet presAssocID="{20CCD06E-C99B-4F90-9DA7-0B1F74FC06A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B0AEF9-E726-4F72-A473-5DB76151DDAD}" type="pres">
      <dgm:prSet presAssocID="{626B6CBE-B069-46FF-B0D5-7C768C8CC37E}" presName="spacer" presStyleCnt="0"/>
      <dgm:spPr/>
    </dgm:pt>
    <dgm:pt modelId="{A55BE436-0CB9-45CB-A725-0EFD9E4F6AEE}" type="pres">
      <dgm:prSet presAssocID="{E0E77E3A-2D31-454A-94A7-9C6C50F8ADC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01E94F1-DFFC-4925-9689-B1885765C8F3}" type="pres">
      <dgm:prSet presAssocID="{7835E8F2-94D2-4A6A-BEED-FA41239D29BB}" presName="spacer" presStyleCnt="0"/>
      <dgm:spPr/>
    </dgm:pt>
    <dgm:pt modelId="{A895CBBB-78BF-4539-BEAE-B3D071989D39}" type="pres">
      <dgm:prSet presAssocID="{D0889CAC-A52F-445C-BE85-C6E9966DC9F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64D6EF-D27A-4A66-8CBA-7F2F89E1C2E4}" type="pres">
      <dgm:prSet presAssocID="{69DE0348-3FE6-4199-A28D-5713E8A78375}" presName="spacer" presStyleCnt="0"/>
      <dgm:spPr/>
    </dgm:pt>
    <dgm:pt modelId="{3784E357-C346-447D-AA43-AFB9578FB9CF}" type="pres">
      <dgm:prSet presAssocID="{C2940C0F-29B0-422D-AB29-A407A7E4E80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C2830E2-21C2-423C-A3EC-739B0E08AF72}" type="pres">
      <dgm:prSet presAssocID="{00CAFBFF-BAFE-49A5-8B40-92FDA05FDB1B}" presName="spacer" presStyleCnt="0"/>
      <dgm:spPr/>
    </dgm:pt>
    <dgm:pt modelId="{102D550A-B549-4936-95DD-CFA2BBA087F9}" type="pres">
      <dgm:prSet presAssocID="{F170B73A-EF0C-444F-BC5F-2A3CC38E456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80D3307-9FA4-429F-9D2F-1B38B4D89450}" type="presOf" srcId="{467726D0-F9C9-4C08-A264-052AC8F4C8A2}" destId="{44D63A51-00F4-4823-A706-2A1DFCC0D663}" srcOrd="0" destOrd="0" presId="urn:microsoft.com/office/officeart/2005/8/layout/vList2"/>
    <dgm:cxn modelId="{7ABC5410-0E2C-4B37-8AC3-B415ECB31949}" type="presOf" srcId="{F170B73A-EF0C-444F-BC5F-2A3CC38E4568}" destId="{102D550A-B549-4936-95DD-CFA2BBA087F9}" srcOrd="0" destOrd="0" presId="urn:microsoft.com/office/officeart/2005/8/layout/vList2"/>
    <dgm:cxn modelId="{7A9E2E2D-0A23-41D0-A5FC-B02967289D90}" srcId="{B014CB79-BA20-478A-8AC1-1C1FFB773B1E}" destId="{E0E77E3A-2D31-454A-94A7-9C6C50F8ADCF}" srcOrd="2" destOrd="0" parTransId="{993FB15B-D743-4D5F-A610-A4EC00A64380}" sibTransId="{7835E8F2-94D2-4A6A-BEED-FA41239D29BB}"/>
    <dgm:cxn modelId="{FE1FA42F-FE76-441F-9C80-36114AE08A11}" type="presOf" srcId="{C2940C0F-29B0-422D-AB29-A407A7E4E808}" destId="{3784E357-C346-447D-AA43-AFB9578FB9CF}" srcOrd="0" destOrd="0" presId="urn:microsoft.com/office/officeart/2005/8/layout/vList2"/>
    <dgm:cxn modelId="{84728365-4078-4281-84A1-168816A1383F}" type="presOf" srcId="{B014CB79-BA20-478A-8AC1-1C1FFB773B1E}" destId="{ECED9F25-8638-43D2-A474-5BA16D084B3A}" srcOrd="0" destOrd="0" presId="urn:microsoft.com/office/officeart/2005/8/layout/vList2"/>
    <dgm:cxn modelId="{DF297A70-43B6-478F-B867-733FB78AA05F}" srcId="{B014CB79-BA20-478A-8AC1-1C1FFB773B1E}" destId="{D0889CAC-A52F-445C-BE85-C6E9966DC9F4}" srcOrd="3" destOrd="0" parTransId="{7323FA12-4976-45BD-A476-A78913491C05}" sibTransId="{69DE0348-3FE6-4199-A28D-5713E8A78375}"/>
    <dgm:cxn modelId="{A5596675-8C9A-4CAD-B027-13EEC9431C13}" srcId="{B014CB79-BA20-478A-8AC1-1C1FFB773B1E}" destId="{467726D0-F9C9-4C08-A264-052AC8F4C8A2}" srcOrd="0" destOrd="0" parTransId="{EAF42C3D-BD3D-472B-88EB-09009AC5DE72}" sibTransId="{05AED4FF-E577-4348-ACA9-B400099F153B}"/>
    <dgm:cxn modelId="{AFE06381-24B1-4A35-ADAC-2B1B590D1749}" srcId="{B014CB79-BA20-478A-8AC1-1C1FFB773B1E}" destId="{C2940C0F-29B0-422D-AB29-A407A7E4E808}" srcOrd="4" destOrd="0" parTransId="{E9661C45-D3AE-4545-A5FA-92F7CF1CC1A2}" sibTransId="{00CAFBFF-BAFE-49A5-8B40-92FDA05FDB1B}"/>
    <dgm:cxn modelId="{8F5C7292-F09A-4324-84E0-1CB8E09458AF}" srcId="{B014CB79-BA20-478A-8AC1-1C1FFB773B1E}" destId="{20CCD06E-C99B-4F90-9DA7-0B1F74FC06A7}" srcOrd="1" destOrd="0" parTransId="{4DC7B948-9698-47D0-A90F-AF4EDEDE66D8}" sibTransId="{626B6CBE-B069-46FF-B0D5-7C768C8CC37E}"/>
    <dgm:cxn modelId="{652E8BB6-84B2-4F69-BB95-7EA830C3007E}" type="presOf" srcId="{20CCD06E-C99B-4F90-9DA7-0B1F74FC06A7}" destId="{5362A766-345F-45C5-8385-45407B4EC807}" srcOrd="0" destOrd="0" presId="urn:microsoft.com/office/officeart/2005/8/layout/vList2"/>
    <dgm:cxn modelId="{6DEF09C1-F4DE-40A7-931A-3FE0BF523A05}" type="presOf" srcId="{E0E77E3A-2D31-454A-94A7-9C6C50F8ADCF}" destId="{A55BE436-0CB9-45CB-A725-0EFD9E4F6AEE}" srcOrd="0" destOrd="0" presId="urn:microsoft.com/office/officeart/2005/8/layout/vList2"/>
    <dgm:cxn modelId="{9B70B9D4-3919-48CB-9CE6-A005F61A74C3}" srcId="{B014CB79-BA20-478A-8AC1-1C1FFB773B1E}" destId="{F170B73A-EF0C-444F-BC5F-2A3CC38E4568}" srcOrd="5" destOrd="0" parTransId="{E27A09CB-AB4C-47BD-9B3C-0D0EF9A7A010}" sibTransId="{85513B81-7918-4570-8BB1-8BE92890647E}"/>
    <dgm:cxn modelId="{71CCF8DB-D27A-4B0C-BF4E-D4EB2202559D}" type="presOf" srcId="{D0889CAC-A52F-445C-BE85-C6E9966DC9F4}" destId="{A895CBBB-78BF-4539-BEAE-B3D071989D39}" srcOrd="0" destOrd="0" presId="urn:microsoft.com/office/officeart/2005/8/layout/vList2"/>
    <dgm:cxn modelId="{CA9D2569-4F69-4317-8D82-998E1DFE887E}" type="presParOf" srcId="{ECED9F25-8638-43D2-A474-5BA16D084B3A}" destId="{44D63A51-00F4-4823-A706-2A1DFCC0D663}" srcOrd="0" destOrd="0" presId="urn:microsoft.com/office/officeart/2005/8/layout/vList2"/>
    <dgm:cxn modelId="{6EE04F4A-A23E-42AC-B8EB-8BDC0E5AEB72}" type="presParOf" srcId="{ECED9F25-8638-43D2-A474-5BA16D084B3A}" destId="{CECA7810-2471-418F-A361-82AC16CCFF26}" srcOrd="1" destOrd="0" presId="urn:microsoft.com/office/officeart/2005/8/layout/vList2"/>
    <dgm:cxn modelId="{50175898-BAB8-4F01-9F55-280A98D6C6A0}" type="presParOf" srcId="{ECED9F25-8638-43D2-A474-5BA16D084B3A}" destId="{5362A766-345F-45C5-8385-45407B4EC807}" srcOrd="2" destOrd="0" presId="urn:microsoft.com/office/officeart/2005/8/layout/vList2"/>
    <dgm:cxn modelId="{34CEFA4A-A84F-470D-B9C9-9033A678E7E7}" type="presParOf" srcId="{ECED9F25-8638-43D2-A474-5BA16D084B3A}" destId="{60B0AEF9-E726-4F72-A473-5DB76151DDAD}" srcOrd="3" destOrd="0" presId="urn:microsoft.com/office/officeart/2005/8/layout/vList2"/>
    <dgm:cxn modelId="{EC76250D-FA9B-4193-8928-0A1272E29CF4}" type="presParOf" srcId="{ECED9F25-8638-43D2-A474-5BA16D084B3A}" destId="{A55BE436-0CB9-45CB-A725-0EFD9E4F6AEE}" srcOrd="4" destOrd="0" presId="urn:microsoft.com/office/officeart/2005/8/layout/vList2"/>
    <dgm:cxn modelId="{5C828F65-F075-4672-955C-3638DB95D4FE}" type="presParOf" srcId="{ECED9F25-8638-43D2-A474-5BA16D084B3A}" destId="{A01E94F1-DFFC-4925-9689-B1885765C8F3}" srcOrd="5" destOrd="0" presId="urn:microsoft.com/office/officeart/2005/8/layout/vList2"/>
    <dgm:cxn modelId="{A94B4B85-5FED-4496-BE05-0C0130E649E2}" type="presParOf" srcId="{ECED9F25-8638-43D2-A474-5BA16D084B3A}" destId="{A895CBBB-78BF-4539-BEAE-B3D071989D39}" srcOrd="6" destOrd="0" presId="urn:microsoft.com/office/officeart/2005/8/layout/vList2"/>
    <dgm:cxn modelId="{2FDAD3DF-D643-47B4-849F-327A22EB5272}" type="presParOf" srcId="{ECED9F25-8638-43D2-A474-5BA16D084B3A}" destId="{B464D6EF-D27A-4A66-8CBA-7F2F89E1C2E4}" srcOrd="7" destOrd="0" presId="urn:microsoft.com/office/officeart/2005/8/layout/vList2"/>
    <dgm:cxn modelId="{057BB780-DC12-492E-A2B4-194242815B3B}" type="presParOf" srcId="{ECED9F25-8638-43D2-A474-5BA16D084B3A}" destId="{3784E357-C346-447D-AA43-AFB9578FB9CF}" srcOrd="8" destOrd="0" presId="urn:microsoft.com/office/officeart/2005/8/layout/vList2"/>
    <dgm:cxn modelId="{C7709B08-4BF1-42C4-84BF-7721908DA895}" type="presParOf" srcId="{ECED9F25-8638-43D2-A474-5BA16D084B3A}" destId="{AC2830E2-21C2-423C-A3EC-739B0E08AF72}" srcOrd="9" destOrd="0" presId="urn:microsoft.com/office/officeart/2005/8/layout/vList2"/>
    <dgm:cxn modelId="{47DA1A07-E2D2-4948-9C0F-31AE32C026A6}" type="presParOf" srcId="{ECED9F25-8638-43D2-A474-5BA16D084B3A}" destId="{102D550A-B549-4936-95DD-CFA2BBA087F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FA356D-394A-4941-9D0A-BA18A34CFF0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F969A-22E8-4D0A-81DE-84B233C940CA}">
      <dgm:prSet/>
      <dgm:spPr/>
      <dgm:t>
        <a:bodyPr/>
        <a:lstStyle/>
        <a:p>
          <a:r>
            <a:rPr lang="tr-TR" b="1" baseline="0"/>
            <a:t>ETKİNLİK</a:t>
          </a:r>
          <a:endParaRPr lang="en-US"/>
        </a:p>
      </dgm:t>
    </dgm:pt>
    <dgm:pt modelId="{1814F02E-A8DE-4FAB-AD0C-1C7CFF085E63}" type="parTrans" cxnId="{A6566A5E-7C1F-469F-A4C2-09D84B6C742F}">
      <dgm:prSet/>
      <dgm:spPr/>
      <dgm:t>
        <a:bodyPr/>
        <a:lstStyle/>
        <a:p>
          <a:endParaRPr lang="en-US"/>
        </a:p>
      </dgm:t>
    </dgm:pt>
    <dgm:pt modelId="{516A0C06-5C13-4AC6-AD5A-8BC37428C833}" type="sibTrans" cxnId="{A6566A5E-7C1F-469F-A4C2-09D84B6C742F}">
      <dgm:prSet/>
      <dgm:spPr/>
      <dgm:t>
        <a:bodyPr/>
        <a:lstStyle/>
        <a:p>
          <a:endParaRPr lang="en-US"/>
        </a:p>
      </dgm:t>
    </dgm:pt>
    <dgm:pt modelId="{BE781042-9B11-42AA-87A8-87BBAD05C42F}">
      <dgm:prSet/>
      <dgm:spPr/>
      <dgm:t>
        <a:bodyPr/>
        <a:lstStyle/>
        <a:p>
          <a:r>
            <a:rPr lang="tr-TR" b="1" baseline="0"/>
            <a:t>GÜVENLİLİK</a:t>
          </a:r>
          <a:endParaRPr lang="en-US"/>
        </a:p>
      </dgm:t>
    </dgm:pt>
    <dgm:pt modelId="{B8485945-1158-4FE1-B55F-81F77271D981}" type="parTrans" cxnId="{B8F5F6D9-FB06-4C52-9F25-25F2505E4ECB}">
      <dgm:prSet/>
      <dgm:spPr/>
      <dgm:t>
        <a:bodyPr/>
        <a:lstStyle/>
        <a:p>
          <a:endParaRPr lang="en-US"/>
        </a:p>
      </dgm:t>
    </dgm:pt>
    <dgm:pt modelId="{9856B694-C7D2-4B3F-99FF-1F8ABBFFCD94}" type="sibTrans" cxnId="{B8F5F6D9-FB06-4C52-9F25-25F2505E4ECB}">
      <dgm:prSet/>
      <dgm:spPr/>
      <dgm:t>
        <a:bodyPr/>
        <a:lstStyle/>
        <a:p>
          <a:endParaRPr lang="en-US"/>
        </a:p>
      </dgm:t>
    </dgm:pt>
    <dgm:pt modelId="{90066097-763A-426D-9C9A-CD651A64E7CE}">
      <dgm:prSet/>
      <dgm:spPr/>
      <dgm:t>
        <a:bodyPr/>
        <a:lstStyle/>
        <a:p>
          <a:r>
            <a:rPr lang="tr-TR" b="1" baseline="0"/>
            <a:t>UYGUNLUK</a:t>
          </a:r>
          <a:endParaRPr lang="en-US"/>
        </a:p>
      </dgm:t>
    </dgm:pt>
    <dgm:pt modelId="{10A49AA2-45DB-43BD-B057-9FB58AEFD02A}" type="parTrans" cxnId="{EE266E79-ABE5-4283-B4CF-3BF2D34CDE87}">
      <dgm:prSet/>
      <dgm:spPr/>
      <dgm:t>
        <a:bodyPr/>
        <a:lstStyle/>
        <a:p>
          <a:endParaRPr lang="en-US"/>
        </a:p>
      </dgm:t>
    </dgm:pt>
    <dgm:pt modelId="{F94B77C8-8DF9-408B-9282-5CC7991A66E3}" type="sibTrans" cxnId="{EE266E79-ABE5-4283-B4CF-3BF2D34CDE87}">
      <dgm:prSet/>
      <dgm:spPr/>
      <dgm:t>
        <a:bodyPr/>
        <a:lstStyle/>
        <a:p>
          <a:endParaRPr lang="en-US"/>
        </a:p>
      </dgm:t>
    </dgm:pt>
    <dgm:pt modelId="{D6D99EB7-4BE6-40AC-97BA-56D7FFE23C7B}">
      <dgm:prSet/>
      <dgm:spPr/>
      <dgm:t>
        <a:bodyPr/>
        <a:lstStyle/>
        <a:p>
          <a:r>
            <a:rPr lang="tr-TR" b="1" baseline="0"/>
            <a:t>MALİYET</a:t>
          </a:r>
          <a:endParaRPr lang="en-US"/>
        </a:p>
      </dgm:t>
    </dgm:pt>
    <dgm:pt modelId="{8619E67C-09FB-4E14-A8E5-614A807461B2}" type="parTrans" cxnId="{CC97FA80-E53A-48D5-8579-E791B745428F}">
      <dgm:prSet/>
      <dgm:spPr/>
      <dgm:t>
        <a:bodyPr/>
        <a:lstStyle/>
        <a:p>
          <a:endParaRPr lang="en-US"/>
        </a:p>
      </dgm:t>
    </dgm:pt>
    <dgm:pt modelId="{28D16212-7BA0-4045-A559-341B338841B0}" type="sibTrans" cxnId="{CC97FA80-E53A-48D5-8579-E791B745428F}">
      <dgm:prSet/>
      <dgm:spPr/>
      <dgm:t>
        <a:bodyPr/>
        <a:lstStyle/>
        <a:p>
          <a:endParaRPr lang="en-US"/>
        </a:p>
      </dgm:t>
    </dgm:pt>
    <dgm:pt modelId="{9C9BB383-5863-461B-88DF-B1EA3F6F230B}" type="pres">
      <dgm:prSet presAssocID="{89FA356D-394A-4941-9D0A-BA18A34CFF01}" presName="outerComposite" presStyleCnt="0">
        <dgm:presLayoutVars>
          <dgm:chMax val="5"/>
          <dgm:dir/>
          <dgm:resizeHandles val="exact"/>
        </dgm:presLayoutVars>
      </dgm:prSet>
      <dgm:spPr/>
    </dgm:pt>
    <dgm:pt modelId="{55BF1A03-B474-4B30-B867-1DEF371B1664}" type="pres">
      <dgm:prSet presAssocID="{89FA356D-394A-4941-9D0A-BA18A34CFF01}" presName="dummyMaxCanvas" presStyleCnt="0">
        <dgm:presLayoutVars/>
      </dgm:prSet>
      <dgm:spPr/>
    </dgm:pt>
    <dgm:pt modelId="{841F2047-A16A-489F-893A-63A3EDB222FB}" type="pres">
      <dgm:prSet presAssocID="{89FA356D-394A-4941-9D0A-BA18A34CFF01}" presName="FourNodes_1" presStyleLbl="node1" presStyleIdx="0" presStyleCnt="4">
        <dgm:presLayoutVars>
          <dgm:bulletEnabled val="1"/>
        </dgm:presLayoutVars>
      </dgm:prSet>
      <dgm:spPr/>
    </dgm:pt>
    <dgm:pt modelId="{7BA184AA-7BBB-4B06-8149-457E53049954}" type="pres">
      <dgm:prSet presAssocID="{89FA356D-394A-4941-9D0A-BA18A34CFF01}" presName="FourNodes_2" presStyleLbl="node1" presStyleIdx="1" presStyleCnt="4">
        <dgm:presLayoutVars>
          <dgm:bulletEnabled val="1"/>
        </dgm:presLayoutVars>
      </dgm:prSet>
      <dgm:spPr/>
    </dgm:pt>
    <dgm:pt modelId="{E65397D3-E3D6-4A42-9442-FEB2FCA50CFF}" type="pres">
      <dgm:prSet presAssocID="{89FA356D-394A-4941-9D0A-BA18A34CFF01}" presName="FourNodes_3" presStyleLbl="node1" presStyleIdx="2" presStyleCnt="4">
        <dgm:presLayoutVars>
          <dgm:bulletEnabled val="1"/>
        </dgm:presLayoutVars>
      </dgm:prSet>
      <dgm:spPr/>
    </dgm:pt>
    <dgm:pt modelId="{BB1A70B1-26D0-4E65-9EDD-CBDA95C03C2A}" type="pres">
      <dgm:prSet presAssocID="{89FA356D-394A-4941-9D0A-BA18A34CFF01}" presName="FourNodes_4" presStyleLbl="node1" presStyleIdx="3" presStyleCnt="4">
        <dgm:presLayoutVars>
          <dgm:bulletEnabled val="1"/>
        </dgm:presLayoutVars>
      </dgm:prSet>
      <dgm:spPr/>
    </dgm:pt>
    <dgm:pt modelId="{5FFBC474-2349-4F2E-B954-3070A850B5F4}" type="pres">
      <dgm:prSet presAssocID="{89FA356D-394A-4941-9D0A-BA18A34CFF01}" presName="FourConn_1-2" presStyleLbl="fgAccFollowNode1" presStyleIdx="0" presStyleCnt="3">
        <dgm:presLayoutVars>
          <dgm:bulletEnabled val="1"/>
        </dgm:presLayoutVars>
      </dgm:prSet>
      <dgm:spPr/>
    </dgm:pt>
    <dgm:pt modelId="{265CDBFB-9BBB-4C50-B57D-41FB9717B76B}" type="pres">
      <dgm:prSet presAssocID="{89FA356D-394A-4941-9D0A-BA18A34CFF01}" presName="FourConn_2-3" presStyleLbl="fgAccFollowNode1" presStyleIdx="1" presStyleCnt="3">
        <dgm:presLayoutVars>
          <dgm:bulletEnabled val="1"/>
        </dgm:presLayoutVars>
      </dgm:prSet>
      <dgm:spPr/>
    </dgm:pt>
    <dgm:pt modelId="{794A3168-2A55-42D3-A040-53000BA0FAD0}" type="pres">
      <dgm:prSet presAssocID="{89FA356D-394A-4941-9D0A-BA18A34CFF01}" presName="FourConn_3-4" presStyleLbl="fgAccFollowNode1" presStyleIdx="2" presStyleCnt="3">
        <dgm:presLayoutVars>
          <dgm:bulletEnabled val="1"/>
        </dgm:presLayoutVars>
      </dgm:prSet>
      <dgm:spPr/>
    </dgm:pt>
    <dgm:pt modelId="{783C86AD-6D1C-41D3-9133-B85AC49E1302}" type="pres">
      <dgm:prSet presAssocID="{89FA356D-394A-4941-9D0A-BA18A34CFF01}" presName="FourNodes_1_text" presStyleLbl="node1" presStyleIdx="3" presStyleCnt="4">
        <dgm:presLayoutVars>
          <dgm:bulletEnabled val="1"/>
        </dgm:presLayoutVars>
      </dgm:prSet>
      <dgm:spPr/>
    </dgm:pt>
    <dgm:pt modelId="{C9E34D01-F41B-4F45-8384-11C9C61DD438}" type="pres">
      <dgm:prSet presAssocID="{89FA356D-394A-4941-9D0A-BA18A34CFF01}" presName="FourNodes_2_text" presStyleLbl="node1" presStyleIdx="3" presStyleCnt="4">
        <dgm:presLayoutVars>
          <dgm:bulletEnabled val="1"/>
        </dgm:presLayoutVars>
      </dgm:prSet>
      <dgm:spPr/>
    </dgm:pt>
    <dgm:pt modelId="{B64F9F3C-7F2A-40B5-B410-F886962834DE}" type="pres">
      <dgm:prSet presAssocID="{89FA356D-394A-4941-9D0A-BA18A34CFF01}" presName="FourNodes_3_text" presStyleLbl="node1" presStyleIdx="3" presStyleCnt="4">
        <dgm:presLayoutVars>
          <dgm:bulletEnabled val="1"/>
        </dgm:presLayoutVars>
      </dgm:prSet>
      <dgm:spPr/>
    </dgm:pt>
    <dgm:pt modelId="{6F42EE34-F108-42F3-97A6-EE1612269715}" type="pres">
      <dgm:prSet presAssocID="{89FA356D-394A-4941-9D0A-BA18A34CFF0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04D602-2E3D-4652-A303-E8A16E5DF08A}" type="presOf" srcId="{BE781042-9B11-42AA-87A8-87BBAD05C42F}" destId="{C9E34D01-F41B-4F45-8384-11C9C61DD438}" srcOrd="1" destOrd="0" presId="urn:microsoft.com/office/officeart/2005/8/layout/vProcess5"/>
    <dgm:cxn modelId="{0A7E2C05-6787-4FEB-A379-E3AC9E70419F}" type="presOf" srcId="{9856B694-C7D2-4B3F-99FF-1F8ABBFFCD94}" destId="{265CDBFB-9BBB-4C50-B57D-41FB9717B76B}" srcOrd="0" destOrd="0" presId="urn:microsoft.com/office/officeart/2005/8/layout/vProcess5"/>
    <dgm:cxn modelId="{B1E0E605-6952-4884-AD68-8A5A834B90C0}" type="presOf" srcId="{90066097-763A-426D-9C9A-CD651A64E7CE}" destId="{E65397D3-E3D6-4A42-9442-FEB2FCA50CFF}" srcOrd="0" destOrd="0" presId="urn:microsoft.com/office/officeart/2005/8/layout/vProcess5"/>
    <dgm:cxn modelId="{2BE6795B-D032-4E1F-9C20-F8CCA53488F1}" type="presOf" srcId="{89FA356D-394A-4941-9D0A-BA18A34CFF01}" destId="{9C9BB383-5863-461B-88DF-B1EA3F6F230B}" srcOrd="0" destOrd="0" presId="urn:microsoft.com/office/officeart/2005/8/layout/vProcess5"/>
    <dgm:cxn modelId="{A6566A5E-7C1F-469F-A4C2-09D84B6C742F}" srcId="{89FA356D-394A-4941-9D0A-BA18A34CFF01}" destId="{50AF969A-22E8-4D0A-81DE-84B233C940CA}" srcOrd="0" destOrd="0" parTransId="{1814F02E-A8DE-4FAB-AD0C-1C7CFF085E63}" sibTransId="{516A0C06-5C13-4AC6-AD5A-8BC37428C833}"/>
    <dgm:cxn modelId="{8A653B4F-1078-4FD7-B86E-7083849D115D}" type="presOf" srcId="{D6D99EB7-4BE6-40AC-97BA-56D7FFE23C7B}" destId="{6F42EE34-F108-42F3-97A6-EE1612269715}" srcOrd="1" destOrd="0" presId="urn:microsoft.com/office/officeart/2005/8/layout/vProcess5"/>
    <dgm:cxn modelId="{69B3C174-8639-46B4-97EC-E0A631F111AD}" type="presOf" srcId="{90066097-763A-426D-9C9A-CD651A64E7CE}" destId="{B64F9F3C-7F2A-40B5-B410-F886962834DE}" srcOrd="1" destOrd="0" presId="urn:microsoft.com/office/officeart/2005/8/layout/vProcess5"/>
    <dgm:cxn modelId="{7E7BC358-0885-4CDF-8CF8-E13BB6057E2E}" type="presOf" srcId="{BE781042-9B11-42AA-87A8-87BBAD05C42F}" destId="{7BA184AA-7BBB-4B06-8149-457E53049954}" srcOrd="0" destOrd="0" presId="urn:microsoft.com/office/officeart/2005/8/layout/vProcess5"/>
    <dgm:cxn modelId="{EE266E79-ABE5-4283-B4CF-3BF2D34CDE87}" srcId="{89FA356D-394A-4941-9D0A-BA18A34CFF01}" destId="{90066097-763A-426D-9C9A-CD651A64E7CE}" srcOrd="2" destOrd="0" parTransId="{10A49AA2-45DB-43BD-B057-9FB58AEFD02A}" sibTransId="{F94B77C8-8DF9-408B-9282-5CC7991A66E3}"/>
    <dgm:cxn modelId="{CC97FA80-E53A-48D5-8579-E791B745428F}" srcId="{89FA356D-394A-4941-9D0A-BA18A34CFF01}" destId="{D6D99EB7-4BE6-40AC-97BA-56D7FFE23C7B}" srcOrd="3" destOrd="0" parTransId="{8619E67C-09FB-4E14-A8E5-614A807461B2}" sibTransId="{28D16212-7BA0-4045-A559-341B338841B0}"/>
    <dgm:cxn modelId="{757B2F89-68F7-4A29-86A2-366B90837A9B}" type="presOf" srcId="{D6D99EB7-4BE6-40AC-97BA-56D7FFE23C7B}" destId="{BB1A70B1-26D0-4E65-9EDD-CBDA95C03C2A}" srcOrd="0" destOrd="0" presId="urn:microsoft.com/office/officeart/2005/8/layout/vProcess5"/>
    <dgm:cxn modelId="{0152BF92-FBBE-4DC8-90E3-E53EC61708EF}" type="presOf" srcId="{50AF969A-22E8-4D0A-81DE-84B233C940CA}" destId="{783C86AD-6D1C-41D3-9133-B85AC49E1302}" srcOrd="1" destOrd="0" presId="urn:microsoft.com/office/officeart/2005/8/layout/vProcess5"/>
    <dgm:cxn modelId="{9E97E099-11AA-4490-A48A-51A5F4429304}" type="presOf" srcId="{F94B77C8-8DF9-408B-9282-5CC7991A66E3}" destId="{794A3168-2A55-42D3-A040-53000BA0FAD0}" srcOrd="0" destOrd="0" presId="urn:microsoft.com/office/officeart/2005/8/layout/vProcess5"/>
    <dgm:cxn modelId="{9C2095C2-4AE2-4E90-B1E1-8E92E3931DB1}" type="presOf" srcId="{516A0C06-5C13-4AC6-AD5A-8BC37428C833}" destId="{5FFBC474-2349-4F2E-B954-3070A850B5F4}" srcOrd="0" destOrd="0" presId="urn:microsoft.com/office/officeart/2005/8/layout/vProcess5"/>
    <dgm:cxn modelId="{31ADB2CD-7F7B-49C7-BFC0-4A5C714BECB3}" type="presOf" srcId="{50AF969A-22E8-4D0A-81DE-84B233C940CA}" destId="{841F2047-A16A-489F-893A-63A3EDB222FB}" srcOrd="0" destOrd="0" presId="urn:microsoft.com/office/officeart/2005/8/layout/vProcess5"/>
    <dgm:cxn modelId="{B8F5F6D9-FB06-4C52-9F25-25F2505E4ECB}" srcId="{89FA356D-394A-4941-9D0A-BA18A34CFF01}" destId="{BE781042-9B11-42AA-87A8-87BBAD05C42F}" srcOrd="1" destOrd="0" parTransId="{B8485945-1158-4FE1-B55F-81F77271D981}" sibTransId="{9856B694-C7D2-4B3F-99FF-1F8ABBFFCD94}"/>
    <dgm:cxn modelId="{40D64F02-59E1-4107-ACE1-5A0CA31AA302}" type="presParOf" srcId="{9C9BB383-5863-461B-88DF-B1EA3F6F230B}" destId="{55BF1A03-B474-4B30-B867-1DEF371B1664}" srcOrd="0" destOrd="0" presId="urn:microsoft.com/office/officeart/2005/8/layout/vProcess5"/>
    <dgm:cxn modelId="{2A9417FF-E879-4257-AFB9-EE806776D010}" type="presParOf" srcId="{9C9BB383-5863-461B-88DF-B1EA3F6F230B}" destId="{841F2047-A16A-489F-893A-63A3EDB222FB}" srcOrd="1" destOrd="0" presId="urn:microsoft.com/office/officeart/2005/8/layout/vProcess5"/>
    <dgm:cxn modelId="{A515474D-E401-4DD5-9068-021C884F1F0C}" type="presParOf" srcId="{9C9BB383-5863-461B-88DF-B1EA3F6F230B}" destId="{7BA184AA-7BBB-4B06-8149-457E53049954}" srcOrd="2" destOrd="0" presId="urn:microsoft.com/office/officeart/2005/8/layout/vProcess5"/>
    <dgm:cxn modelId="{36889291-927D-4215-897A-E203220045E1}" type="presParOf" srcId="{9C9BB383-5863-461B-88DF-B1EA3F6F230B}" destId="{E65397D3-E3D6-4A42-9442-FEB2FCA50CFF}" srcOrd="3" destOrd="0" presId="urn:microsoft.com/office/officeart/2005/8/layout/vProcess5"/>
    <dgm:cxn modelId="{94D9ED04-4AB2-49C3-AE50-4C38EF739257}" type="presParOf" srcId="{9C9BB383-5863-461B-88DF-B1EA3F6F230B}" destId="{BB1A70B1-26D0-4E65-9EDD-CBDA95C03C2A}" srcOrd="4" destOrd="0" presId="urn:microsoft.com/office/officeart/2005/8/layout/vProcess5"/>
    <dgm:cxn modelId="{3458831E-0DE6-4E09-99AC-0CCE648EAFAE}" type="presParOf" srcId="{9C9BB383-5863-461B-88DF-B1EA3F6F230B}" destId="{5FFBC474-2349-4F2E-B954-3070A850B5F4}" srcOrd="5" destOrd="0" presId="urn:microsoft.com/office/officeart/2005/8/layout/vProcess5"/>
    <dgm:cxn modelId="{76B86FA6-C3D9-42C9-9016-4426DA907F0A}" type="presParOf" srcId="{9C9BB383-5863-461B-88DF-B1EA3F6F230B}" destId="{265CDBFB-9BBB-4C50-B57D-41FB9717B76B}" srcOrd="6" destOrd="0" presId="urn:microsoft.com/office/officeart/2005/8/layout/vProcess5"/>
    <dgm:cxn modelId="{8B9622DC-AD7A-4465-9720-47AF3D82D25B}" type="presParOf" srcId="{9C9BB383-5863-461B-88DF-B1EA3F6F230B}" destId="{794A3168-2A55-42D3-A040-53000BA0FAD0}" srcOrd="7" destOrd="0" presId="urn:microsoft.com/office/officeart/2005/8/layout/vProcess5"/>
    <dgm:cxn modelId="{52E26A05-3793-4A66-8559-471FEB5BE34F}" type="presParOf" srcId="{9C9BB383-5863-461B-88DF-B1EA3F6F230B}" destId="{783C86AD-6D1C-41D3-9133-B85AC49E1302}" srcOrd="8" destOrd="0" presId="urn:microsoft.com/office/officeart/2005/8/layout/vProcess5"/>
    <dgm:cxn modelId="{33DB1E54-BC0E-49A6-AD8F-5E600DDE07AE}" type="presParOf" srcId="{9C9BB383-5863-461B-88DF-B1EA3F6F230B}" destId="{C9E34D01-F41B-4F45-8384-11C9C61DD438}" srcOrd="9" destOrd="0" presId="urn:microsoft.com/office/officeart/2005/8/layout/vProcess5"/>
    <dgm:cxn modelId="{BE001C9E-7B2B-4644-AAFB-3E032D76B0DA}" type="presParOf" srcId="{9C9BB383-5863-461B-88DF-B1EA3F6F230B}" destId="{B64F9F3C-7F2A-40B5-B410-F886962834DE}" srcOrd="10" destOrd="0" presId="urn:microsoft.com/office/officeart/2005/8/layout/vProcess5"/>
    <dgm:cxn modelId="{9D2D7BE0-0840-4342-8C17-FF53C5375772}" type="presParOf" srcId="{9C9BB383-5863-461B-88DF-B1EA3F6F230B}" destId="{6F42EE34-F108-42F3-97A6-EE16122697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3D5D1-CDD6-4533-89BE-4303BC0D2B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73E4A-97B8-49FA-8C01-A60DDD1C3290}">
      <dgm:prSet/>
      <dgm:spPr/>
      <dgm:t>
        <a:bodyPr/>
        <a:lstStyle/>
        <a:p>
          <a:pPr marL="180000" algn="l"/>
          <a:r>
            <a:rPr lang="tr-TR" b="1" baseline="0" dirty="0"/>
            <a:t>H</a:t>
          </a:r>
          <a:r>
            <a:rPr lang="tr-TR" b="1" i="0" baseline="0" dirty="0"/>
            <a:t>astalık ve ölüm oranlarında artış olması</a:t>
          </a:r>
          <a:endParaRPr lang="en-US" b="1" dirty="0"/>
        </a:p>
      </dgm:t>
    </dgm:pt>
    <dgm:pt modelId="{7536928C-EAD4-46FE-8AA0-05DFBD575260}" type="parTrans" cxnId="{D97A28CC-A614-4DCD-A2E6-859C850BF17F}">
      <dgm:prSet/>
      <dgm:spPr/>
      <dgm:t>
        <a:bodyPr/>
        <a:lstStyle/>
        <a:p>
          <a:endParaRPr lang="en-US"/>
        </a:p>
      </dgm:t>
    </dgm:pt>
    <dgm:pt modelId="{92ECB3EF-3DD2-47D2-8B39-CC2BB33CD810}" type="sibTrans" cxnId="{D97A28CC-A614-4DCD-A2E6-859C850BF17F}">
      <dgm:prSet/>
      <dgm:spPr/>
      <dgm:t>
        <a:bodyPr/>
        <a:lstStyle/>
        <a:p>
          <a:endParaRPr lang="en-US"/>
        </a:p>
      </dgm:t>
    </dgm:pt>
    <dgm:pt modelId="{082AB792-18CE-41CA-A1BA-FC9D1353925A}">
      <dgm:prSet/>
      <dgm:spPr/>
      <dgm:t>
        <a:bodyPr/>
        <a:lstStyle/>
        <a:p>
          <a:pPr marL="180000"/>
          <a:r>
            <a:rPr lang="tr-TR" b="1" baseline="0" dirty="0"/>
            <a:t>İ</a:t>
          </a:r>
          <a:r>
            <a:rPr lang="tr-TR" b="1" i="0" baseline="0" dirty="0"/>
            <a:t>laçların yan etki riskinin artması</a:t>
          </a:r>
          <a:endParaRPr lang="en-US" b="1" dirty="0"/>
        </a:p>
      </dgm:t>
    </dgm:pt>
    <dgm:pt modelId="{7E07957B-0484-4475-8AE2-FB8ADB70F82E}" type="parTrans" cxnId="{CC039EEB-ED01-423F-94CF-76C21BE238D3}">
      <dgm:prSet/>
      <dgm:spPr/>
      <dgm:t>
        <a:bodyPr/>
        <a:lstStyle/>
        <a:p>
          <a:endParaRPr lang="en-US"/>
        </a:p>
      </dgm:t>
    </dgm:pt>
    <dgm:pt modelId="{CDF4D1DA-0C77-4E79-B9BF-76C3F0EA388A}" type="sibTrans" cxnId="{CC039EEB-ED01-423F-94CF-76C21BE238D3}">
      <dgm:prSet/>
      <dgm:spPr/>
      <dgm:t>
        <a:bodyPr/>
        <a:lstStyle/>
        <a:p>
          <a:endParaRPr lang="en-US"/>
        </a:p>
      </dgm:t>
    </dgm:pt>
    <dgm:pt modelId="{DBB01450-1951-441E-9920-721E4D840A9F}">
      <dgm:prSet/>
      <dgm:spPr/>
      <dgm:t>
        <a:bodyPr/>
        <a:lstStyle/>
        <a:p>
          <a:pPr marL="180000"/>
          <a:r>
            <a:rPr lang="tr-TR" b="1" baseline="0" dirty="0"/>
            <a:t>K</a:t>
          </a:r>
          <a:r>
            <a:rPr lang="tr-TR" b="1" i="0" baseline="0" dirty="0"/>
            <a:t>aynakların yanlış tüketilmesi sonucu temel ilaçlara bile ulaşılabilirliğin azalması</a:t>
          </a:r>
          <a:endParaRPr lang="en-US" b="1" dirty="0"/>
        </a:p>
      </dgm:t>
    </dgm:pt>
    <dgm:pt modelId="{29328176-B8B5-404A-9CBC-ADE3467B7E8F}" type="parTrans" cxnId="{5A32CD9A-134C-40B2-ABB8-29A0A5F99887}">
      <dgm:prSet/>
      <dgm:spPr/>
      <dgm:t>
        <a:bodyPr/>
        <a:lstStyle/>
        <a:p>
          <a:endParaRPr lang="en-US"/>
        </a:p>
      </dgm:t>
    </dgm:pt>
    <dgm:pt modelId="{E8AC82A2-FADF-455B-B7B9-A6B78787D62D}" type="sibTrans" cxnId="{5A32CD9A-134C-40B2-ABB8-29A0A5F99887}">
      <dgm:prSet/>
      <dgm:spPr/>
      <dgm:t>
        <a:bodyPr/>
        <a:lstStyle/>
        <a:p>
          <a:endParaRPr lang="en-US"/>
        </a:p>
      </dgm:t>
    </dgm:pt>
    <dgm:pt modelId="{2B3ED65A-D7A6-45AC-B4DF-063BBF59FDF3}">
      <dgm:prSet/>
      <dgm:spPr/>
      <dgm:t>
        <a:bodyPr/>
        <a:lstStyle/>
        <a:p>
          <a:pPr marL="180000"/>
          <a:r>
            <a:rPr lang="tr-TR" b="1" baseline="0" dirty="0"/>
            <a:t>A</a:t>
          </a:r>
          <a:r>
            <a:rPr lang="tr-TR" b="1" i="0" baseline="0" dirty="0"/>
            <a:t>cil ve temel ilaçlara karşı gelişebilecek dirence dayalı olarak tedavinin ekonomik ve sosyal maliyetinin artması</a:t>
          </a:r>
          <a:endParaRPr lang="en-US" b="1" dirty="0"/>
        </a:p>
      </dgm:t>
    </dgm:pt>
    <dgm:pt modelId="{5401AC46-62FA-4239-8E74-087618098E64}" type="parTrans" cxnId="{B0B90E5B-3E07-4077-B5D5-D8B953EEABD3}">
      <dgm:prSet/>
      <dgm:spPr/>
      <dgm:t>
        <a:bodyPr/>
        <a:lstStyle/>
        <a:p>
          <a:endParaRPr lang="en-US"/>
        </a:p>
      </dgm:t>
    </dgm:pt>
    <dgm:pt modelId="{23EFF3AF-C7F5-42A8-931C-B48DD32E6D82}" type="sibTrans" cxnId="{B0B90E5B-3E07-4077-B5D5-D8B953EEABD3}">
      <dgm:prSet/>
      <dgm:spPr/>
      <dgm:t>
        <a:bodyPr/>
        <a:lstStyle/>
        <a:p>
          <a:endParaRPr lang="en-US"/>
        </a:p>
      </dgm:t>
    </dgm:pt>
    <dgm:pt modelId="{F3614281-215E-4C7F-9770-A8E99063B494}" type="pres">
      <dgm:prSet presAssocID="{3793D5D1-CDD6-4533-89BE-4303BC0D2B25}" presName="linear" presStyleCnt="0">
        <dgm:presLayoutVars>
          <dgm:animLvl val="lvl"/>
          <dgm:resizeHandles val="exact"/>
        </dgm:presLayoutVars>
      </dgm:prSet>
      <dgm:spPr/>
    </dgm:pt>
    <dgm:pt modelId="{1F101DAA-EA1B-4F68-9D6D-15C91712B158}" type="pres">
      <dgm:prSet presAssocID="{A7E73E4A-97B8-49FA-8C01-A60DDD1C32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83DD88-258D-46FA-84BE-D5F963901D5C}" type="pres">
      <dgm:prSet presAssocID="{92ECB3EF-3DD2-47D2-8B39-CC2BB33CD810}" presName="spacer" presStyleCnt="0"/>
      <dgm:spPr/>
    </dgm:pt>
    <dgm:pt modelId="{A9F3F91A-0853-473D-841B-AE3582D5F4A9}" type="pres">
      <dgm:prSet presAssocID="{082AB792-18CE-41CA-A1BA-FC9D135392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AE95F5-1702-4422-91A6-CD09D4B86C00}" type="pres">
      <dgm:prSet presAssocID="{CDF4D1DA-0C77-4E79-B9BF-76C3F0EA388A}" presName="spacer" presStyleCnt="0"/>
      <dgm:spPr/>
    </dgm:pt>
    <dgm:pt modelId="{C328D01A-9115-4BC7-85E8-FCF0A3D17401}" type="pres">
      <dgm:prSet presAssocID="{DBB01450-1951-441E-9920-721E4D840A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F19703-3659-4776-A065-EF7A5E672296}" type="pres">
      <dgm:prSet presAssocID="{E8AC82A2-FADF-455B-B7B9-A6B78787D62D}" presName="spacer" presStyleCnt="0"/>
      <dgm:spPr/>
    </dgm:pt>
    <dgm:pt modelId="{FCEC369B-E437-4EAC-BFB6-8ABDA59FBF79}" type="pres">
      <dgm:prSet presAssocID="{2B3ED65A-D7A6-45AC-B4DF-063BBF59FD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7A4E1C-3F03-49B4-9809-B93DD0B8C6DC}" type="presOf" srcId="{2B3ED65A-D7A6-45AC-B4DF-063BBF59FDF3}" destId="{FCEC369B-E437-4EAC-BFB6-8ABDA59FBF79}" srcOrd="0" destOrd="0" presId="urn:microsoft.com/office/officeart/2005/8/layout/vList2"/>
    <dgm:cxn modelId="{0C8ECD2B-9C54-45CE-9490-DDB7314EDBF8}" type="presOf" srcId="{A7E73E4A-97B8-49FA-8C01-A60DDD1C3290}" destId="{1F101DAA-EA1B-4F68-9D6D-15C91712B158}" srcOrd="0" destOrd="0" presId="urn:microsoft.com/office/officeart/2005/8/layout/vList2"/>
    <dgm:cxn modelId="{A0E51D32-6066-4A68-A685-0E3A1D29AEC0}" type="presOf" srcId="{DBB01450-1951-441E-9920-721E4D840A9F}" destId="{C328D01A-9115-4BC7-85E8-FCF0A3D17401}" srcOrd="0" destOrd="0" presId="urn:microsoft.com/office/officeart/2005/8/layout/vList2"/>
    <dgm:cxn modelId="{B0B90E5B-3E07-4077-B5D5-D8B953EEABD3}" srcId="{3793D5D1-CDD6-4533-89BE-4303BC0D2B25}" destId="{2B3ED65A-D7A6-45AC-B4DF-063BBF59FDF3}" srcOrd="3" destOrd="0" parTransId="{5401AC46-62FA-4239-8E74-087618098E64}" sibTransId="{23EFF3AF-C7F5-42A8-931C-B48DD32E6D82}"/>
    <dgm:cxn modelId="{C7C6DA48-6231-4885-9866-6AC6F21E1367}" type="presOf" srcId="{082AB792-18CE-41CA-A1BA-FC9D1353925A}" destId="{A9F3F91A-0853-473D-841B-AE3582D5F4A9}" srcOrd="0" destOrd="0" presId="urn:microsoft.com/office/officeart/2005/8/layout/vList2"/>
    <dgm:cxn modelId="{14A90A82-76E8-4988-9C07-A31B53E84552}" type="presOf" srcId="{3793D5D1-CDD6-4533-89BE-4303BC0D2B25}" destId="{F3614281-215E-4C7F-9770-A8E99063B494}" srcOrd="0" destOrd="0" presId="urn:microsoft.com/office/officeart/2005/8/layout/vList2"/>
    <dgm:cxn modelId="{5A32CD9A-134C-40B2-ABB8-29A0A5F99887}" srcId="{3793D5D1-CDD6-4533-89BE-4303BC0D2B25}" destId="{DBB01450-1951-441E-9920-721E4D840A9F}" srcOrd="2" destOrd="0" parTransId="{29328176-B8B5-404A-9CBC-ADE3467B7E8F}" sibTransId="{E8AC82A2-FADF-455B-B7B9-A6B78787D62D}"/>
    <dgm:cxn modelId="{D97A28CC-A614-4DCD-A2E6-859C850BF17F}" srcId="{3793D5D1-CDD6-4533-89BE-4303BC0D2B25}" destId="{A7E73E4A-97B8-49FA-8C01-A60DDD1C3290}" srcOrd="0" destOrd="0" parTransId="{7536928C-EAD4-46FE-8AA0-05DFBD575260}" sibTransId="{92ECB3EF-3DD2-47D2-8B39-CC2BB33CD810}"/>
    <dgm:cxn modelId="{CC039EEB-ED01-423F-94CF-76C21BE238D3}" srcId="{3793D5D1-CDD6-4533-89BE-4303BC0D2B25}" destId="{082AB792-18CE-41CA-A1BA-FC9D1353925A}" srcOrd="1" destOrd="0" parTransId="{7E07957B-0484-4475-8AE2-FB8ADB70F82E}" sibTransId="{CDF4D1DA-0C77-4E79-B9BF-76C3F0EA388A}"/>
    <dgm:cxn modelId="{B6A18061-32CD-442B-9942-03203EB0F1CC}" type="presParOf" srcId="{F3614281-215E-4C7F-9770-A8E99063B494}" destId="{1F101DAA-EA1B-4F68-9D6D-15C91712B158}" srcOrd="0" destOrd="0" presId="urn:microsoft.com/office/officeart/2005/8/layout/vList2"/>
    <dgm:cxn modelId="{78823838-952E-4709-BA49-293D0E612ECA}" type="presParOf" srcId="{F3614281-215E-4C7F-9770-A8E99063B494}" destId="{0883DD88-258D-46FA-84BE-D5F963901D5C}" srcOrd="1" destOrd="0" presId="urn:microsoft.com/office/officeart/2005/8/layout/vList2"/>
    <dgm:cxn modelId="{8C69A04E-0753-4F23-8341-625BA3FEC108}" type="presParOf" srcId="{F3614281-215E-4C7F-9770-A8E99063B494}" destId="{A9F3F91A-0853-473D-841B-AE3582D5F4A9}" srcOrd="2" destOrd="0" presId="urn:microsoft.com/office/officeart/2005/8/layout/vList2"/>
    <dgm:cxn modelId="{0B500DE4-D882-4100-B215-BCA1E5303619}" type="presParOf" srcId="{F3614281-215E-4C7F-9770-A8E99063B494}" destId="{ADAE95F5-1702-4422-91A6-CD09D4B86C00}" srcOrd="3" destOrd="0" presId="urn:microsoft.com/office/officeart/2005/8/layout/vList2"/>
    <dgm:cxn modelId="{A070A50A-33B2-4C79-928C-F112C7904C35}" type="presParOf" srcId="{F3614281-215E-4C7F-9770-A8E99063B494}" destId="{C328D01A-9115-4BC7-85E8-FCF0A3D17401}" srcOrd="4" destOrd="0" presId="urn:microsoft.com/office/officeart/2005/8/layout/vList2"/>
    <dgm:cxn modelId="{2D6ED48D-4562-42D9-A6D4-E4FD68CB1DA7}" type="presParOf" srcId="{F3614281-215E-4C7F-9770-A8E99063B494}" destId="{BDF19703-3659-4776-A065-EF7A5E672296}" srcOrd="5" destOrd="0" presId="urn:microsoft.com/office/officeart/2005/8/layout/vList2"/>
    <dgm:cxn modelId="{65F956B7-C6D4-4F67-B7A1-DA89FE964ECD}" type="presParOf" srcId="{F3614281-215E-4C7F-9770-A8E99063B494}" destId="{FCEC369B-E437-4EAC-BFB6-8ABDA59FBF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17596-FFA6-4DF9-9169-DEAAF730BB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06E7B-19A9-4C04-BC32-450A4717950C}">
      <dgm:prSet/>
      <dgm:spPr/>
      <dgm:t>
        <a:bodyPr/>
        <a:lstStyle/>
        <a:p>
          <a:r>
            <a:rPr lang="tr-TR" b="1" baseline="0" dirty="0"/>
            <a:t> İlaçların gereksiz ve aşırı kullanımı </a:t>
          </a:r>
          <a:endParaRPr lang="en-US" dirty="0"/>
        </a:p>
      </dgm:t>
    </dgm:pt>
    <dgm:pt modelId="{29516A8B-EEDD-4BE6-AAE4-CA097E753B3C}" type="parTrans" cxnId="{AD8D6BE3-C21A-486D-A221-B196C565CF33}">
      <dgm:prSet/>
      <dgm:spPr/>
      <dgm:t>
        <a:bodyPr/>
        <a:lstStyle/>
        <a:p>
          <a:endParaRPr lang="en-US"/>
        </a:p>
      </dgm:t>
    </dgm:pt>
    <dgm:pt modelId="{739F19DF-1E78-4D90-AE52-A1A1C957FE66}" type="sibTrans" cxnId="{AD8D6BE3-C21A-486D-A221-B196C565CF33}">
      <dgm:prSet/>
      <dgm:spPr/>
      <dgm:t>
        <a:bodyPr/>
        <a:lstStyle/>
        <a:p>
          <a:endParaRPr lang="en-US"/>
        </a:p>
      </dgm:t>
    </dgm:pt>
    <dgm:pt modelId="{8C07C353-81A5-4DD8-AC6A-30DE58F01E1F}">
      <dgm:prSet/>
      <dgm:spPr/>
      <dgm:t>
        <a:bodyPr/>
        <a:lstStyle/>
        <a:p>
          <a:r>
            <a:rPr lang="tr-TR" b="1" baseline="0" dirty="0"/>
            <a:t> Klinik rehberlere uyumsuz tedavi seçimi </a:t>
          </a:r>
          <a:endParaRPr lang="en-US" dirty="0"/>
        </a:p>
      </dgm:t>
    </dgm:pt>
    <dgm:pt modelId="{FC861A1E-61BD-4F15-B76C-A975DC2F70E6}" type="parTrans" cxnId="{9F974671-5FA9-4075-80BC-0AA7FB9AF4E1}">
      <dgm:prSet/>
      <dgm:spPr/>
      <dgm:t>
        <a:bodyPr/>
        <a:lstStyle/>
        <a:p>
          <a:endParaRPr lang="en-US"/>
        </a:p>
      </dgm:t>
    </dgm:pt>
    <dgm:pt modelId="{675A9561-9885-42C3-86FA-ADE89745CEE8}" type="sibTrans" cxnId="{9F974671-5FA9-4075-80BC-0AA7FB9AF4E1}">
      <dgm:prSet/>
      <dgm:spPr/>
      <dgm:t>
        <a:bodyPr/>
        <a:lstStyle/>
        <a:p>
          <a:endParaRPr lang="en-US"/>
        </a:p>
      </dgm:t>
    </dgm:pt>
    <dgm:pt modelId="{3F04FC2D-5338-44CB-BB8B-4A0D5FE2A26C}">
      <dgm:prSet/>
      <dgm:spPr/>
      <dgm:t>
        <a:bodyPr/>
        <a:lstStyle/>
        <a:p>
          <a:r>
            <a:rPr lang="tr-TR" b="1" baseline="0" dirty="0"/>
            <a:t> Piyasaya yeni çıkan ilaçların uygunsuz tercihi </a:t>
          </a:r>
          <a:endParaRPr lang="en-US" dirty="0"/>
        </a:p>
      </dgm:t>
    </dgm:pt>
    <dgm:pt modelId="{CD16FA0B-1164-4B18-AB7D-786439AFFAB2}" type="parTrans" cxnId="{B9741457-C81D-493F-9E1C-7A874DF585AD}">
      <dgm:prSet/>
      <dgm:spPr/>
      <dgm:t>
        <a:bodyPr/>
        <a:lstStyle/>
        <a:p>
          <a:endParaRPr lang="en-US"/>
        </a:p>
      </dgm:t>
    </dgm:pt>
    <dgm:pt modelId="{48F6F1B7-89D6-43B8-A966-151BC2A60FCD}" type="sibTrans" cxnId="{B9741457-C81D-493F-9E1C-7A874DF585AD}">
      <dgm:prSet/>
      <dgm:spPr/>
      <dgm:t>
        <a:bodyPr/>
        <a:lstStyle/>
        <a:p>
          <a:endParaRPr lang="en-US"/>
        </a:p>
      </dgm:t>
    </dgm:pt>
    <dgm:pt modelId="{2F201DD0-0A48-4E4F-889B-E789701B8BFB}">
      <dgm:prSet/>
      <dgm:spPr/>
      <dgm:t>
        <a:bodyPr/>
        <a:lstStyle/>
        <a:p>
          <a:r>
            <a:rPr lang="tr-TR" b="1" baseline="0" dirty="0"/>
            <a:t> İlaç kullanımında özensiz davranılması (uygulama yolu, süre, doz..) </a:t>
          </a:r>
          <a:endParaRPr lang="en-US" dirty="0"/>
        </a:p>
      </dgm:t>
    </dgm:pt>
    <dgm:pt modelId="{97E5E5DD-9C63-44A3-BD43-3D8364DFEE97}" type="parTrans" cxnId="{193564CB-A243-4F91-87A0-1645C712447A}">
      <dgm:prSet/>
      <dgm:spPr/>
      <dgm:t>
        <a:bodyPr/>
        <a:lstStyle/>
        <a:p>
          <a:endParaRPr lang="en-US"/>
        </a:p>
      </dgm:t>
    </dgm:pt>
    <dgm:pt modelId="{5BA116C3-B9D8-4E72-A45C-A4A6A24B60CD}" type="sibTrans" cxnId="{193564CB-A243-4F91-87A0-1645C712447A}">
      <dgm:prSet/>
      <dgm:spPr/>
      <dgm:t>
        <a:bodyPr/>
        <a:lstStyle/>
        <a:p>
          <a:endParaRPr lang="en-US"/>
        </a:p>
      </dgm:t>
    </dgm:pt>
    <dgm:pt modelId="{4CDD03F5-DF11-4503-BFF5-9D2302844E27}">
      <dgm:prSet/>
      <dgm:spPr/>
      <dgm:t>
        <a:bodyPr/>
        <a:lstStyle/>
        <a:p>
          <a:r>
            <a:rPr lang="tr-TR" b="1" baseline="0" dirty="0"/>
            <a:t> Gereksiz ve uygunsuz vitamin kullanımı vb.</a:t>
          </a:r>
          <a:endParaRPr lang="en-US" dirty="0"/>
        </a:p>
      </dgm:t>
    </dgm:pt>
    <dgm:pt modelId="{E7727AF0-67B8-4F1E-B546-3FF8C0DD7F8A}" type="parTrans" cxnId="{D0974469-C398-4C77-83A4-14667F9D15C6}">
      <dgm:prSet/>
      <dgm:spPr/>
      <dgm:t>
        <a:bodyPr/>
        <a:lstStyle/>
        <a:p>
          <a:endParaRPr lang="en-US"/>
        </a:p>
      </dgm:t>
    </dgm:pt>
    <dgm:pt modelId="{FE7D26DF-F879-4B7B-AD02-2E33CD0E53B1}" type="sibTrans" cxnId="{D0974469-C398-4C77-83A4-14667F9D15C6}">
      <dgm:prSet/>
      <dgm:spPr/>
      <dgm:t>
        <a:bodyPr/>
        <a:lstStyle/>
        <a:p>
          <a:endParaRPr lang="en-US"/>
        </a:p>
      </dgm:t>
    </dgm:pt>
    <dgm:pt modelId="{AFD12BE1-BBAC-4D0D-BE75-552548B000CB}" type="pres">
      <dgm:prSet presAssocID="{44517596-FFA6-4DF9-9169-DEAAF730BB97}" presName="linear" presStyleCnt="0">
        <dgm:presLayoutVars>
          <dgm:animLvl val="lvl"/>
          <dgm:resizeHandles val="exact"/>
        </dgm:presLayoutVars>
      </dgm:prSet>
      <dgm:spPr/>
    </dgm:pt>
    <dgm:pt modelId="{E3436445-2B1E-4C65-B115-8305EA23601F}" type="pres">
      <dgm:prSet presAssocID="{A7706E7B-19A9-4C04-BC32-450A471795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7F6F9F-F656-4260-B39A-58CBD2920E40}" type="pres">
      <dgm:prSet presAssocID="{739F19DF-1E78-4D90-AE52-A1A1C957FE66}" presName="spacer" presStyleCnt="0"/>
      <dgm:spPr/>
    </dgm:pt>
    <dgm:pt modelId="{198824F6-458C-4238-822E-5128CE4D7586}" type="pres">
      <dgm:prSet presAssocID="{8C07C353-81A5-4DD8-AC6A-30DE58F01E1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762535-CD76-4141-9AF9-6B496C9ECEDF}" type="pres">
      <dgm:prSet presAssocID="{675A9561-9885-42C3-86FA-ADE89745CEE8}" presName="spacer" presStyleCnt="0"/>
      <dgm:spPr/>
    </dgm:pt>
    <dgm:pt modelId="{2537F4AD-8C45-4A49-9D10-CDE027CFDAEE}" type="pres">
      <dgm:prSet presAssocID="{3F04FC2D-5338-44CB-BB8B-4A0D5FE2A2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AB3FE6-9953-48CE-9276-E53F030EF73B}" type="pres">
      <dgm:prSet presAssocID="{48F6F1B7-89D6-43B8-A966-151BC2A60FCD}" presName="spacer" presStyleCnt="0"/>
      <dgm:spPr/>
    </dgm:pt>
    <dgm:pt modelId="{7BCE0413-A421-4E93-9256-623CF6CD1A4B}" type="pres">
      <dgm:prSet presAssocID="{2F201DD0-0A48-4E4F-889B-E789701B8B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C404AC2-E0F0-4A87-A488-5522F9E1E4EE}" type="pres">
      <dgm:prSet presAssocID="{5BA116C3-B9D8-4E72-A45C-A4A6A24B60CD}" presName="spacer" presStyleCnt="0"/>
      <dgm:spPr/>
    </dgm:pt>
    <dgm:pt modelId="{64721D3B-2D12-4E03-87FC-12214997AB3A}" type="pres">
      <dgm:prSet presAssocID="{4CDD03F5-DF11-4503-BFF5-9D2302844E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016145-C440-46AA-AEE6-77716FC2080A}" type="presOf" srcId="{A7706E7B-19A9-4C04-BC32-450A4717950C}" destId="{E3436445-2B1E-4C65-B115-8305EA23601F}" srcOrd="0" destOrd="0" presId="urn:microsoft.com/office/officeart/2005/8/layout/vList2"/>
    <dgm:cxn modelId="{D0974469-C398-4C77-83A4-14667F9D15C6}" srcId="{44517596-FFA6-4DF9-9169-DEAAF730BB97}" destId="{4CDD03F5-DF11-4503-BFF5-9D2302844E27}" srcOrd="4" destOrd="0" parTransId="{E7727AF0-67B8-4F1E-B546-3FF8C0DD7F8A}" sibTransId="{FE7D26DF-F879-4B7B-AD02-2E33CD0E53B1}"/>
    <dgm:cxn modelId="{9F974671-5FA9-4075-80BC-0AA7FB9AF4E1}" srcId="{44517596-FFA6-4DF9-9169-DEAAF730BB97}" destId="{8C07C353-81A5-4DD8-AC6A-30DE58F01E1F}" srcOrd="1" destOrd="0" parTransId="{FC861A1E-61BD-4F15-B76C-A975DC2F70E6}" sibTransId="{675A9561-9885-42C3-86FA-ADE89745CEE8}"/>
    <dgm:cxn modelId="{B9741457-C81D-493F-9E1C-7A874DF585AD}" srcId="{44517596-FFA6-4DF9-9169-DEAAF730BB97}" destId="{3F04FC2D-5338-44CB-BB8B-4A0D5FE2A26C}" srcOrd="2" destOrd="0" parTransId="{CD16FA0B-1164-4B18-AB7D-786439AFFAB2}" sibTransId="{48F6F1B7-89D6-43B8-A966-151BC2A60FCD}"/>
    <dgm:cxn modelId="{BF84857F-3E7F-4F25-8524-54A43814E49D}" type="presOf" srcId="{44517596-FFA6-4DF9-9169-DEAAF730BB97}" destId="{AFD12BE1-BBAC-4D0D-BE75-552548B000CB}" srcOrd="0" destOrd="0" presId="urn:microsoft.com/office/officeart/2005/8/layout/vList2"/>
    <dgm:cxn modelId="{298D1582-A00C-491E-806E-2688E6940242}" type="presOf" srcId="{4CDD03F5-DF11-4503-BFF5-9D2302844E27}" destId="{64721D3B-2D12-4E03-87FC-12214997AB3A}" srcOrd="0" destOrd="0" presId="urn:microsoft.com/office/officeart/2005/8/layout/vList2"/>
    <dgm:cxn modelId="{1D1B479D-6646-4D80-848E-03311CB54275}" type="presOf" srcId="{8C07C353-81A5-4DD8-AC6A-30DE58F01E1F}" destId="{198824F6-458C-4238-822E-5128CE4D7586}" srcOrd="0" destOrd="0" presId="urn:microsoft.com/office/officeart/2005/8/layout/vList2"/>
    <dgm:cxn modelId="{E027FEC1-7388-4664-9E44-0CE996B2A950}" type="presOf" srcId="{2F201DD0-0A48-4E4F-889B-E789701B8BFB}" destId="{7BCE0413-A421-4E93-9256-623CF6CD1A4B}" srcOrd="0" destOrd="0" presId="urn:microsoft.com/office/officeart/2005/8/layout/vList2"/>
    <dgm:cxn modelId="{193564CB-A243-4F91-87A0-1645C712447A}" srcId="{44517596-FFA6-4DF9-9169-DEAAF730BB97}" destId="{2F201DD0-0A48-4E4F-889B-E789701B8BFB}" srcOrd="3" destOrd="0" parTransId="{97E5E5DD-9C63-44A3-BD43-3D8364DFEE97}" sibTransId="{5BA116C3-B9D8-4E72-A45C-A4A6A24B60CD}"/>
    <dgm:cxn modelId="{AD8D6BE3-C21A-486D-A221-B196C565CF33}" srcId="{44517596-FFA6-4DF9-9169-DEAAF730BB97}" destId="{A7706E7B-19A9-4C04-BC32-450A4717950C}" srcOrd="0" destOrd="0" parTransId="{29516A8B-EEDD-4BE6-AAE4-CA097E753B3C}" sibTransId="{739F19DF-1E78-4D90-AE52-A1A1C957FE66}"/>
    <dgm:cxn modelId="{DE67B3F8-1C54-4008-89EB-7DFC5DB9625C}" type="presOf" srcId="{3F04FC2D-5338-44CB-BB8B-4A0D5FE2A26C}" destId="{2537F4AD-8C45-4A49-9D10-CDE027CFDAEE}" srcOrd="0" destOrd="0" presId="urn:microsoft.com/office/officeart/2005/8/layout/vList2"/>
    <dgm:cxn modelId="{C0BDEB73-A4D4-4FF3-9A70-D9E4953F2B6B}" type="presParOf" srcId="{AFD12BE1-BBAC-4D0D-BE75-552548B000CB}" destId="{E3436445-2B1E-4C65-B115-8305EA23601F}" srcOrd="0" destOrd="0" presId="urn:microsoft.com/office/officeart/2005/8/layout/vList2"/>
    <dgm:cxn modelId="{180F124C-6CD3-4EC7-945A-5601626BA129}" type="presParOf" srcId="{AFD12BE1-BBAC-4D0D-BE75-552548B000CB}" destId="{837F6F9F-F656-4260-B39A-58CBD2920E40}" srcOrd="1" destOrd="0" presId="urn:microsoft.com/office/officeart/2005/8/layout/vList2"/>
    <dgm:cxn modelId="{9AD91514-696F-46BF-9B03-589A8AA1A694}" type="presParOf" srcId="{AFD12BE1-BBAC-4D0D-BE75-552548B000CB}" destId="{198824F6-458C-4238-822E-5128CE4D7586}" srcOrd="2" destOrd="0" presId="urn:microsoft.com/office/officeart/2005/8/layout/vList2"/>
    <dgm:cxn modelId="{4698374C-F484-410F-80D3-2E76E402B1A6}" type="presParOf" srcId="{AFD12BE1-BBAC-4D0D-BE75-552548B000CB}" destId="{0B762535-CD76-4141-9AF9-6B496C9ECEDF}" srcOrd="3" destOrd="0" presId="urn:microsoft.com/office/officeart/2005/8/layout/vList2"/>
    <dgm:cxn modelId="{9093F65C-36E6-484D-8348-65EE8D4B3FCA}" type="presParOf" srcId="{AFD12BE1-BBAC-4D0D-BE75-552548B000CB}" destId="{2537F4AD-8C45-4A49-9D10-CDE027CFDAEE}" srcOrd="4" destOrd="0" presId="urn:microsoft.com/office/officeart/2005/8/layout/vList2"/>
    <dgm:cxn modelId="{E26A2A58-B16F-4BF3-A0AA-17A75A51E198}" type="presParOf" srcId="{AFD12BE1-BBAC-4D0D-BE75-552548B000CB}" destId="{25AB3FE6-9953-48CE-9276-E53F030EF73B}" srcOrd="5" destOrd="0" presId="urn:microsoft.com/office/officeart/2005/8/layout/vList2"/>
    <dgm:cxn modelId="{05F2A825-A5D8-4A13-A1D4-08355E5D661E}" type="presParOf" srcId="{AFD12BE1-BBAC-4D0D-BE75-552548B000CB}" destId="{7BCE0413-A421-4E93-9256-623CF6CD1A4B}" srcOrd="6" destOrd="0" presId="urn:microsoft.com/office/officeart/2005/8/layout/vList2"/>
    <dgm:cxn modelId="{6719EEBE-8D74-4142-B247-33BACB1B58C0}" type="presParOf" srcId="{AFD12BE1-BBAC-4D0D-BE75-552548B000CB}" destId="{2C404AC2-E0F0-4A87-A488-5522F9E1E4EE}" srcOrd="7" destOrd="0" presId="urn:microsoft.com/office/officeart/2005/8/layout/vList2"/>
    <dgm:cxn modelId="{E5A0D6AC-9A4C-4C7C-803A-154594D66B95}" type="presParOf" srcId="{AFD12BE1-BBAC-4D0D-BE75-552548B000CB}" destId="{64721D3B-2D12-4E03-87FC-12214997AB3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F873D-D678-402B-BC74-028071773D5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5F7AF4-7229-4DAD-95EF-52FD408812DC}">
      <dgm:prSet/>
      <dgm:spPr/>
      <dgm:t>
        <a:bodyPr/>
        <a:lstStyle/>
        <a:p>
          <a:r>
            <a:rPr lang="tr-TR" b="1" baseline="0"/>
            <a:t>Bilgi yetersizliği </a:t>
          </a:r>
          <a:endParaRPr lang="en-US"/>
        </a:p>
      </dgm:t>
    </dgm:pt>
    <dgm:pt modelId="{530B8BDF-3CEB-4111-B610-595CAFCB93E0}" type="parTrans" cxnId="{33887F9C-85D3-4937-A639-3D592C47F091}">
      <dgm:prSet/>
      <dgm:spPr/>
      <dgm:t>
        <a:bodyPr/>
        <a:lstStyle/>
        <a:p>
          <a:endParaRPr lang="en-US"/>
        </a:p>
      </dgm:t>
    </dgm:pt>
    <dgm:pt modelId="{064CF38F-2FB3-497A-9383-2E310D6E3508}" type="sibTrans" cxnId="{33887F9C-85D3-4937-A639-3D592C47F091}">
      <dgm:prSet/>
      <dgm:spPr/>
      <dgm:t>
        <a:bodyPr/>
        <a:lstStyle/>
        <a:p>
          <a:endParaRPr lang="en-US"/>
        </a:p>
      </dgm:t>
    </dgm:pt>
    <dgm:pt modelId="{00412E67-E709-4432-B12C-875823ADA733}">
      <dgm:prSet/>
      <dgm:spPr/>
      <dgm:t>
        <a:bodyPr/>
        <a:lstStyle/>
        <a:p>
          <a:r>
            <a:rPr lang="tr-TR" b="1" baseline="0"/>
            <a:t>İdol kimselerden öğrenilen yanlışlar </a:t>
          </a:r>
          <a:endParaRPr lang="en-US"/>
        </a:p>
      </dgm:t>
    </dgm:pt>
    <dgm:pt modelId="{57D89E2E-A129-47E2-8348-6D4398DA0566}" type="parTrans" cxnId="{708D073A-228D-4197-85F5-41D2673A8FC7}">
      <dgm:prSet/>
      <dgm:spPr/>
      <dgm:t>
        <a:bodyPr/>
        <a:lstStyle/>
        <a:p>
          <a:endParaRPr lang="en-US"/>
        </a:p>
      </dgm:t>
    </dgm:pt>
    <dgm:pt modelId="{B025F16C-34A7-449D-A644-C8B675E38961}" type="sibTrans" cxnId="{708D073A-228D-4197-85F5-41D2673A8FC7}">
      <dgm:prSet/>
      <dgm:spPr/>
      <dgm:t>
        <a:bodyPr/>
        <a:lstStyle/>
        <a:p>
          <a:endParaRPr lang="en-US"/>
        </a:p>
      </dgm:t>
    </dgm:pt>
    <dgm:pt modelId="{7E5FFB89-2060-48D0-9070-078BB225C3AF}">
      <dgm:prSet/>
      <dgm:spPr/>
      <dgm:t>
        <a:bodyPr/>
        <a:lstStyle/>
        <a:p>
          <a:r>
            <a:rPr lang="tr-TR" b="1" baseline="0"/>
            <a:t>Teşhis için imkanların yetersizliği </a:t>
          </a:r>
          <a:endParaRPr lang="en-US"/>
        </a:p>
      </dgm:t>
    </dgm:pt>
    <dgm:pt modelId="{0EFD8D78-CE0B-4BB0-941F-E2357F9CBC4E}" type="parTrans" cxnId="{6B2D3B7E-2E93-4919-85DB-35EFCD6AB24C}">
      <dgm:prSet/>
      <dgm:spPr/>
      <dgm:t>
        <a:bodyPr/>
        <a:lstStyle/>
        <a:p>
          <a:endParaRPr lang="en-US"/>
        </a:p>
      </dgm:t>
    </dgm:pt>
    <dgm:pt modelId="{BB496EE7-47EF-465C-91AE-D7126B232DE4}" type="sibTrans" cxnId="{6B2D3B7E-2E93-4919-85DB-35EFCD6AB24C}">
      <dgm:prSet/>
      <dgm:spPr/>
      <dgm:t>
        <a:bodyPr/>
        <a:lstStyle/>
        <a:p>
          <a:endParaRPr lang="en-US"/>
        </a:p>
      </dgm:t>
    </dgm:pt>
    <dgm:pt modelId="{C90790A3-E2B2-44F9-974E-A5D654FC0F1E}">
      <dgm:prSet/>
      <dgm:spPr/>
      <dgm:t>
        <a:bodyPr/>
        <a:lstStyle/>
        <a:p>
          <a:r>
            <a:rPr lang="tr-TR" b="1" baseline="0"/>
            <a:t>Hastadan gelen uygunsuz istek </a:t>
          </a:r>
          <a:endParaRPr lang="en-US"/>
        </a:p>
      </dgm:t>
    </dgm:pt>
    <dgm:pt modelId="{107E6F63-554A-4F51-86F0-C7BC483D4A69}" type="parTrans" cxnId="{5CC7FD1B-4567-4262-BD49-805FD735BFEE}">
      <dgm:prSet/>
      <dgm:spPr/>
      <dgm:t>
        <a:bodyPr/>
        <a:lstStyle/>
        <a:p>
          <a:endParaRPr lang="en-US"/>
        </a:p>
      </dgm:t>
    </dgm:pt>
    <dgm:pt modelId="{09727E2E-556E-4ED2-A1AF-DA8807290733}" type="sibTrans" cxnId="{5CC7FD1B-4567-4262-BD49-805FD735BFEE}">
      <dgm:prSet/>
      <dgm:spPr/>
      <dgm:t>
        <a:bodyPr/>
        <a:lstStyle/>
        <a:p>
          <a:endParaRPr lang="en-US"/>
        </a:p>
      </dgm:t>
    </dgm:pt>
    <dgm:pt modelId="{F93968AA-9835-4029-82FA-4A61F76ED917}">
      <dgm:prSet/>
      <dgm:spPr/>
      <dgm:t>
        <a:bodyPr/>
        <a:lstStyle/>
        <a:p>
          <a:r>
            <a:rPr lang="tr-TR" b="1" baseline="0"/>
            <a:t>Fazla hasta yükü </a:t>
          </a:r>
          <a:endParaRPr lang="en-US"/>
        </a:p>
      </dgm:t>
    </dgm:pt>
    <dgm:pt modelId="{72F885E6-FB89-4851-B517-0E6B6C50F567}" type="parTrans" cxnId="{83911BB5-7B9C-44F1-BB98-5622021A8984}">
      <dgm:prSet/>
      <dgm:spPr/>
      <dgm:t>
        <a:bodyPr/>
        <a:lstStyle/>
        <a:p>
          <a:endParaRPr lang="en-US"/>
        </a:p>
      </dgm:t>
    </dgm:pt>
    <dgm:pt modelId="{B40E6FA6-05CC-439A-9F1F-E516D15F5EDE}" type="sibTrans" cxnId="{83911BB5-7B9C-44F1-BB98-5622021A8984}">
      <dgm:prSet/>
      <dgm:spPr/>
      <dgm:t>
        <a:bodyPr/>
        <a:lstStyle/>
        <a:p>
          <a:endParaRPr lang="en-US"/>
        </a:p>
      </dgm:t>
    </dgm:pt>
    <dgm:pt modelId="{7D2DB6BA-E8FE-40D8-BF53-243953B52768}">
      <dgm:prSet/>
      <dgm:spPr/>
      <dgm:t>
        <a:bodyPr/>
        <a:lstStyle/>
        <a:p>
          <a:r>
            <a:rPr lang="tr-TR" b="1" baseline="0"/>
            <a:t>İlaç şirketlerinin promosyonel aktiviteleri </a:t>
          </a:r>
          <a:endParaRPr lang="en-US"/>
        </a:p>
      </dgm:t>
    </dgm:pt>
    <dgm:pt modelId="{A494B418-ED70-46DB-90FE-6FC979843660}" type="parTrans" cxnId="{A59A883D-421A-4A87-B17A-35283013D032}">
      <dgm:prSet/>
      <dgm:spPr/>
      <dgm:t>
        <a:bodyPr/>
        <a:lstStyle/>
        <a:p>
          <a:endParaRPr lang="en-US"/>
        </a:p>
      </dgm:t>
    </dgm:pt>
    <dgm:pt modelId="{46F1D9BE-B826-4D17-A66F-B61473713A78}" type="sibTrans" cxnId="{A59A883D-421A-4A87-B17A-35283013D032}">
      <dgm:prSet/>
      <dgm:spPr/>
      <dgm:t>
        <a:bodyPr/>
        <a:lstStyle/>
        <a:p>
          <a:endParaRPr lang="en-US"/>
        </a:p>
      </dgm:t>
    </dgm:pt>
    <dgm:pt modelId="{06D71CC6-6867-4BA8-A951-7AC722D39B67}">
      <dgm:prSet/>
      <dgm:spPr/>
      <dgm:t>
        <a:bodyPr/>
        <a:lstStyle/>
        <a:p>
          <a:r>
            <a:rPr lang="tr-TR" b="1" baseline="0"/>
            <a:t>Kanuni düzenleme ve dağıtım sorunları</a:t>
          </a:r>
          <a:endParaRPr lang="en-US"/>
        </a:p>
      </dgm:t>
    </dgm:pt>
    <dgm:pt modelId="{C28B4BE8-3890-4422-82E9-28D3A7EF4CE6}" type="parTrans" cxnId="{8C3708B9-B0A0-4FA8-B2BE-1A554DA2FDDE}">
      <dgm:prSet/>
      <dgm:spPr/>
      <dgm:t>
        <a:bodyPr/>
        <a:lstStyle/>
        <a:p>
          <a:endParaRPr lang="en-US"/>
        </a:p>
      </dgm:t>
    </dgm:pt>
    <dgm:pt modelId="{3CF8368B-F2CD-4292-BBB7-861DD339F4B2}" type="sibTrans" cxnId="{8C3708B9-B0A0-4FA8-B2BE-1A554DA2FDDE}">
      <dgm:prSet/>
      <dgm:spPr/>
      <dgm:t>
        <a:bodyPr/>
        <a:lstStyle/>
        <a:p>
          <a:endParaRPr lang="en-US"/>
        </a:p>
      </dgm:t>
    </dgm:pt>
    <dgm:pt modelId="{EDE43632-C8B1-4DC4-8DC6-BF8BC438E4ED}" type="pres">
      <dgm:prSet presAssocID="{7A1F873D-D678-402B-BC74-028071773D59}" presName="vert0" presStyleCnt="0">
        <dgm:presLayoutVars>
          <dgm:dir/>
          <dgm:animOne val="branch"/>
          <dgm:animLvl val="lvl"/>
        </dgm:presLayoutVars>
      </dgm:prSet>
      <dgm:spPr/>
    </dgm:pt>
    <dgm:pt modelId="{3BFC94F2-13B2-492A-B5AB-C1918EE10563}" type="pres">
      <dgm:prSet presAssocID="{AF5F7AF4-7229-4DAD-95EF-52FD408812DC}" presName="thickLine" presStyleLbl="alignNode1" presStyleIdx="0" presStyleCnt="7"/>
      <dgm:spPr/>
    </dgm:pt>
    <dgm:pt modelId="{33F14F59-F05D-4FC6-AEF4-4A5A8A35A807}" type="pres">
      <dgm:prSet presAssocID="{AF5F7AF4-7229-4DAD-95EF-52FD408812DC}" presName="horz1" presStyleCnt="0"/>
      <dgm:spPr/>
    </dgm:pt>
    <dgm:pt modelId="{A00072AF-337C-4A85-A17E-4C88E4261AB2}" type="pres">
      <dgm:prSet presAssocID="{AF5F7AF4-7229-4DAD-95EF-52FD408812DC}" presName="tx1" presStyleLbl="revTx" presStyleIdx="0" presStyleCnt="7"/>
      <dgm:spPr/>
    </dgm:pt>
    <dgm:pt modelId="{F4C3A7F8-6DE7-4F30-803D-A05481FC5420}" type="pres">
      <dgm:prSet presAssocID="{AF5F7AF4-7229-4DAD-95EF-52FD408812DC}" presName="vert1" presStyleCnt="0"/>
      <dgm:spPr/>
    </dgm:pt>
    <dgm:pt modelId="{005975E5-EB41-4FAE-9E2D-2D7DC932BD90}" type="pres">
      <dgm:prSet presAssocID="{00412E67-E709-4432-B12C-875823ADA733}" presName="thickLine" presStyleLbl="alignNode1" presStyleIdx="1" presStyleCnt="7"/>
      <dgm:spPr/>
    </dgm:pt>
    <dgm:pt modelId="{B4CF214C-FCAC-49F2-B29B-439BF42B4B87}" type="pres">
      <dgm:prSet presAssocID="{00412E67-E709-4432-B12C-875823ADA733}" presName="horz1" presStyleCnt="0"/>
      <dgm:spPr/>
    </dgm:pt>
    <dgm:pt modelId="{A55BAC72-8944-4868-81C0-95E679BD0021}" type="pres">
      <dgm:prSet presAssocID="{00412E67-E709-4432-B12C-875823ADA733}" presName="tx1" presStyleLbl="revTx" presStyleIdx="1" presStyleCnt="7"/>
      <dgm:spPr/>
    </dgm:pt>
    <dgm:pt modelId="{9A3A6048-B184-43AF-890B-F3ACD97C3FE0}" type="pres">
      <dgm:prSet presAssocID="{00412E67-E709-4432-B12C-875823ADA733}" presName="vert1" presStyleCnt="0"/>
      <dgm:spPr/>
    </dgm:pt>
    <dgm:pt modelId="{A1783896-06DC-4B2C-8F4B-238C4AA8819D}" type="pres">
      <dgm:prSet presAssocID="{7E5FFB89-2060-48D0-9070-078BB225C3AF}" presName="thickLine" presStyleLbl="alignNode1" presStyleIdx="2" presStyleCnt="7"/>
      <dgm:spPr/>
    </dgm:pt>
    <dgm:pt modelId="{6B8A3AA6-71B8-4A00-BAD9-53D8398493BD}" type="pres">
      <dgm:prSet presAssocID="{7E5FFB89-2060-48D0-9070-078BB225C3AF}" presName="horz1" presStyleCnt="0"/>
      <dgm:spPr/>
    </dgm:pt>
    <dgm:pt modelId="{E34D55CA-500C-4F33-A67B-561BE0A3534C}" type="pres">
      <dgm:prSet presAssocID="{7E5FFB89-2060-48D0-9070-078BB225C3AF}" presName="tx1" presStyleLbl="revTx" presStyleIdx="2" presStyleCnt="7"/>
      <dgm:spPr/>
    </dgm:pt>
    <dgm:pt modelId="{7845C8AB-CA8F-4F3D-B4FB-D0990FBEC104}" type="pres">
      <dgm:prSet presAssocID="{7E5FFB89-2060-48D0-9070-078BB225C3AF}" presName="vert1" presStyleCnt="0"/>
      <dgm:spPr/>
    </dgm:pt>
    <dgm:pt modelId="{2B9C4E79-1045-47C7-8E63-0C38C0B58921}" type="pres">
      <dgm:prSet presAssocID="{C90790A3-E2B2-44F9-974E-A5D654FC0F1E}" presName="thickLine" presStyleLbl="alignNode1" presStyleIdx="3" presStyleCnt="7"/>
      <dgm:spPr/>
    </dgm:pt>
    <dgm:pt modelId="{0D6313D5-02CA-4CF2-9964-D7493ABBFD47}" type="pres">
      <dgm:prSet presAssocID="{C90790A3-E2B2-44F9-974E-A5D654FC0F1E}" presName="horz1" presStyleCnt="0"/>
      <dgm:spPr/>
    </dgm:pt>
    <dgm:pt modelId="{F79DF1C3-162E-4FFB-9C80-65A621F96A76}" type="pres">
      <dgm:prSet presAssocID="{C90790A3-E2B2-44F9-974E-A5D654FC0F1E}" presName="tx1" presStyleLbl="revTx" presStyleIdx="3" presStyleCnt="7"/>
      <dgm:spPr/>
    </dgm:pt>
    <dgm:pt modelId="{2BBA61C8-BA0A-492F-8E03-10CEA060E92B}" type="pres">
      <dgm:prSet presAssocID="{C90790A3-E2B2-44F9-974E-A5D654FC0F1E}" presName="vert1" presStyleCnt="0"/>
      <dgm:spPr/>
    </dgm:pt>
    <dgm:pt modelId="{6CB4EDB8-BD56-4824-A902-450C2807C852}" type="pres">
      <dgm:prSet presAssocID="{F93968AA-9835-4029-82FA-4A61F76ED917}" presName="thickLine" presStyleLbl="alignNode1" presStyleIdx="4" presStyleCnt="7"/>
      <dgm:spPr/>
    </dgm:pt>
    <dgm:pt modelId="{418D26AA-7D8A-44A1-8BCE-0F6412C11190}" type="pres">
      <dgm:prSet presAssocID="{F93968AA-9835-4029-82FA-4A61F76ED917}" presName="horz1" presStyleCnt="0"/>
      <dgm:spPr/>
    </dgm:pt>
    <dgm:pt modelId="{B8295967-26CA-4926-BDF4-8CEC6053F1C9}" type="pres">
      <dgm:prSet presAssocID="{F93968AA-9835-4029-82FA-4A61F76ED917}" presName="tx1" presStyleLbl="revTx" presStyleIdx="4" presStyleCnt="7"/>
      <dgm:spPr/>
    </dgm:pt>
    <dgm:pt modelId="{13FDBEDE-8DE9-4B08-A86F-2E2406405E60}" type="pres">
      <dgm:prSet presAssocID="{F93968AA-9835-4029-82FA-4A61F76ED917}" presName="vert1" presStyleCnt="0"/>
      <dgm:spPr/>
    </dgm:pt>
    <dgm:pt modelId="{B7DD1C8C-7DEE-4C37-A802-D5D9616E5F1D}" type="pres">
      <dgm:prSet presAssocID="{7D2DB6BA-E8FE-40D8-BF53-243953B52768}" presName="thickLine" presStyleLbl="alignNode1" presStyleIdx="5" presStyleCnt="7"/>
      <dgm:spPr/>
    </dgm:pt>
    <dgm:pt modelId="{60951AF6-7010-48BB-A2CB-BB14787ECE7C}" type="pres">
      <dgm:prSet presAssocID="{7D2DB6BA-E8FE-40D8-BF53-243953B52768}" presName="horz1" presStyleCnt="0"/>
      <dgm:spPr/>
    </dgm:pt>
    <dgm:pt modelId="{7E1DB6D9-214D-4413-957B-B851823E22E9}" type="pres">
      <dgm:prSet presAssocID="{7D2DB6BA-E8FE-40D8-BF53-243953B52768}" presName="tx1" presStyleLbl="revTx" presStyleIdx="5" presStyleCnt="7"/>
      <dgm:spPr/>
    </dgm:pt>
    <dgm:pt modelId="{AC1B8E59-78A9-4C28-9B1F-EB9B119A18AF}" type="pres">
      <dgm:prSet presAssocID="{7D2DB6BA-E8FE-40D8-BF53-243953B52768}" presName="vert1" presStyleCnt="0"/>
      <dgm:spPr/>
    </dgm:pt>
    <dgm:pt modelId="{AE30152B-16FA-46C2-98AE-7A952BA37957}" type="pres">
      <dgm:prSet presAssocID="{06D71CC6-6867-4BA8-A951-7AC722D39B67}" presName="thickLine" presStyleLbl="alignNode1" presStyleIdx="6" presStyleCnt="7"/>
      <dgm:spPr/>
    </dgm:pt>
    <dgm:pt modelId="{DDC08810-FEBB-4E48-8E50-527C274FD7BC}" type="pres">
      <dgm:prSet presAssocID="{06D71CC6-6867-4BA8-A951-7AC722D39B67}" presName="horz1" presStyleCnt="0"/>
      <dgm:spPr/>
    </dgm:pt>
    <dgm:pt modelId="{0A6DFEF1-5CA0-4CF1-A307-198A8FDF4772}" type="pres">
      <dgm:prSet presAssocID="{06D71CC6-6867-4BA8-A951-7AC722D39B67}" presName="tx1" presStyleLbl="revTx" presStyleIdx="6" presStyleCnt="7"/>
      <dgm:spPr/>
    </dgm:pt>
    <dgm:pt modelId="{5807829B-34EE-4570-8543-2B56967D7E8D}" type="pres">
      <dgm:prSet presAssocID="{06D71CC6-6867-4BA8-A951-7AC722D39B67}" presName="vert1" presStyleCnt="0"/>
      <dgm:spPr/>
    </dgm:pt>
  </dgm:ptLst>
  <dgm:cxnLst>
    <dgm:cxn modelId="{5CC7FD1B-4567-4262-BD49-805FD735BFEE}" srcId="{7A1F873D-D678-402B-BC74-028071773D59}" destId="{C90790A3-E2B2-44F9-974E-A5D654FC0F1E}" srcOrd="3" destOrd="0" parTransId="{107E6F63-554A-4F51-86F0-C7BC483D4A69}" sibTransId="{09727E2E-556E-4ED2-A1AF-DA8807290733}"/>
    <dgm:cxn modelId="{708D073A-228D-4197-85F5-41D2673A8FC7}" srcId="{7A1F873D-D678-402B-BC74-028071773D59}" destId="{00412E67-E709-4432-B12C-875823ADA733}" srcOrd="1" destOrd="0" parTransId="{57D89E2E-A129-47E2-8348-6D4398DA0566}" sibTransId="{B025F16C-34A7-449D-A644-C8B675E38961}"/>
    <dgm:cxn modelId="{B362553A-2746-4875-AE5A-67FC2A027B31}" type="presOf" srcId="{AF5F7AF4-7229-4DAD-95EF-52FD408812DC}" destId="{A00072AF-337C-4A85-A17E-4C88E4261AB2}" srcOrd="0" destOrd="0" presId="urn:microsoft.com/office/officeart/2008/layout/LinedList"/>
    <dgm:cxn modelId="{88D8E33A-57E6-4662-9CC2-312B4A358214}" type="presOf" srcId="{00412E67-E709-4432-B12C-875823ADA733}" destId="{A55BAC72-8944-4868-81C0-95E679BD0021}" srcOrd="0" destOrd="0" presId="urn:microsoft.com/office/officeart/2008/layout/LinedList"/>
    <dgm:cxn modelId="{A59A883D-421A-4A87-B17A-35283013D032}" srcId="{7A1F873D-D678-402B-BC74-028071773D59}" destId="{7D2DB6BA-E8FE-40D8-BF53-243953B52768}" srcOrd="5" destOrd="0" parTransId="{A494B418-ED70-46DB-90FE-6FC979843660}" sibTransId="{46F1D9BE-B826-4D17-A66F-B61473713A78}"/>
    <dgm:cxn modelId="{3CE1405D-D286-4E04-BCD9-E1D3899A4989}" type="presOf" srcId="{06D71CC6-6867-4BA8-A951-7AC722D39B67}" destId="{0A6DFEF1-5CA0-4CF1-A307-198A8FDF4772}" srcOrd="0" destOrd="0" presId="urn:microsoft.com/office/officeart/2008/layout/LinedList"/>
    <dgm:cxn modelId="{F4841E71-B561-4A33-80E2-E690E8A1456D}" type="presOf" srcId="{F93968AA-9835-4029-82FA-4A61F76ED917}" destId="{B8295967-26CA-4926-BDF4-8CEC6053F1C9}" srcOrd="0" destOrd="0" presId="urn:microsoft.com/office/officeart/2008/layout/LinedList"/>
    <dgm:cxn modelId="{71815C54-E613-40F8-A67D-AC8C6D28013D}" type="presOf" srcId="{C90790A3-E2B2-44F9-974E-A5D654FC0F1E}" destId="{F79DF1C3-162E-4FFB-9C80-65A621F96A76}" srcOrd="0" destOrd="0" presId="urn:microsoft.com/office/officeart/2008/layout/LinedList"/>
    <dgm:cxn modelId="{6B2D3B7E-2E93-4919-85DB-35EFCD6AB24C}" srcId="{7A1F873D-D678-402B-BC74-028071773D59}" destId="{7E5FFB89-2060-48D0-9070-078BB225C3AF}" srcOrd="2" destOrd="0" parTransId="{0EFD8D78-CE0B-4BB0-941F-E2357F9CBC4E}" sibTransId="{BB496EE7-47EF-465C-91AE-D7126B232DE4}"/>
    <dgm:cxn modelId="{33887F9C-85D3-4937-A639-3D592C47F091}" srcId="{7A1F873D-D678-402B-BC74-028071773D59}" destId="{AF5F7AF4-7229-4DAD-95EF-52FD408812DC}" srcOrd="0" destOrd="0" parTransId="{530B8BDF-3CEB-4111-B610-595CAFCB93E0}" sibTransId="{064CF38F-2FB3-497A-9383-2E310D6E3508}"/>
    <dgm:cxn modelId="{83911BB5-7B9C-44F1-BB98-5622021A8984}" srcId="{7A1F873D-D678-402B-BC74-028071773D59}" destId="{F93968AA-9835-4029-82FA-4A61F76ED917}" srcOrd="4" destOrd="0" parTransId="{72F885E6-FB89-4851-B517-0E6B6C50F567}" sibTransId="{B40E6FA6-05CC-439A-9F1F-E516D15F5EDE}"/>
    <dgm:cxn modelId="{8C3708B9-B0A0-4FA8-B2BE-1A554DA2FDDE}" srcId="{7A1F873D-D678-402B-BC74-028071773D59}" destId="{06D71CC6-6867-4BA8-A951-7AC722D39B67}" srcOrd="6" destOrd="0" parTransId="{C28B4BE8-3890-4422-82E9-28D3A7EF4CE6}" sibTransId="{3CF8368B-F2CD-4292-BBB7-861DD339F4B2}"/>
    <dgm:cxn modelId="{169C98CE-1D30-4E7E-8CC9-FD7C69FA48D4}" type="presOf" srcId="{7A1F873D-D678-402B-BC74-028071773D59}" destId="{EDE43632-C8B1-4DC4-8DC6-BF8BC438E4ED}" srcOrd="0" destOrd="0" presId="urn:microsoft.com/office/officeart/2008/layout/LinedList"/>
    <dgm:cxn modelId="{C2B57CDA-2FFC-4493-81CF-166AF2AC9A16}" type="presOf" srcId="{7E5FFB89-2060-48D0-9070-078BB225C3AF}" destId="{E34D55CA-500C-4F33-A67B-561BE0A3534C}" srcOrd="0" destOrd="0" presId="urn:microsoft.com/office/officeart/2008/layout/LinedList"/>
    <dgm:cxn modelId="{5CB1CFE5-7664-463B-8F64-93EF54BA6A9B}" type="presOf" srcId="{7D2DB6BA-E8FE-40D8-BF53-243953B52768}" destId="{7E1DB6D9-214D-4413-957B-B851823E22E9}" srcOrd="0" destOrd="0" presId="urn:microsoft.com/office/officeart/2008/layout/LinedList"/>
    <dgm:cxn modelId="{49AF29CF-CAE7-43C7-8A34-705BF21EAFBC}" type="presParOf" srcId="{EDE43632-C8B1-4DC4-8DC6-BF8BC438E4ED}" destId="{3BFC94F2-13B2-492A-B5AB-C1918EE10563}" srcOrd="0" destOrd="0" presId="urn:microsoft.com/office/officeart/2008/layout/LinedList"/>
    <dgm:cxn modelId="{10F007FB-CFF7-4779-8A3A-B4F52A65B448}" type="presParOf" srcId="{EDE43632-C8B1-4DC4-8DC6-BF8BC438E4ED}" destId="{33F14F59-F05D-4FC6-AEF4-4A5A8A35A807}" srcOrd="1" destOrd="0" presId="urn:microsoft.com/office/officeart/2008/layout/LinedList"/>
    <dgm:cxn modelId="{93F5B1C9-17CB-4FE2-BABC-D8123D6DC595}" type="presParOf" srcId="{33F14F59-F05D-4FC6-AEF4-4A5A8A35A807}" destId="{A00072AF-337C-4A85-A17E-4C88E4261AB2}" srcOrd="0" destOrd="0" presId="urn:microsoft.com/office/officeart/2008/layout/LinedList"/>
    <dgm:cxn modelId="{A03DAA94-5D17-4761-AF76-A871E55AD3DA}" type="presParOf" srcId="{33F14F59-F05D-4FC6-AEF4-4A5A8A35A807}" destId="{F4C3A7F8-6DE7-4F30-803D-A05481FC5420}" srcOrd="1" destOrd="0" presId="urn:microsoft.com/office/officeart/2008/layout/LinedList"/>
    <dgm:cxn modelId="{4DF5C2D8-2723-4BBC-8EEB-594B5816044D}" type="presParOf" srcId="{EDE43632-C8B1-4DC4-8DC6-BF8BC438E4ED}" destId="{005975E5-EB41-4FAE-9E2D-2D7DC932BD90}" srcOrd="2" destOrd="0" presId="urn:microsoft.com/office/officeart/2008/layout/LinedList"/>
    <dgm:cxn modelId="{016BAD9D-CBD5-48A2-8A91-159CDDDBE8E9}" type="presParOf" srcId="{EDE43632-C8B1-4DC4-8DC6-BF8BC438E4ED}" destId="{B4CF214C-FCAC-49F2-B29B-439BF42B4B87}" srcOrd="3" destOrd="0" presId="urn:microsoft.com/office/officeart/2008/layout/LinedList"/>
    <dgm:cxn modelId="{212A6587-AFB9-41F7-AB7C-787ACD14B660}" type="presParOf" srcId="{B4CF214C-FCAC-49F2-B29B-439BF42B4B87}" destId="{A55BAC72-8944-4868-81C0-95E679BD0021}" srcOrd="0" destOrd="0" presId="urn:microsoft.com/office/officeart/2008/layout/LinedList"/>
    <dgm:cxn modelId="{498E7618-B573-4048-BE5C-90A85F6327F4}" type="presParOf" srcId="{B4CF214C-FCAC-49F2-B29B-439BF42B4B87}" destId="{9A3A6048-B184-43AF-890B-F3ACD97C3FE0}" srcOrd="1" destOrd="0" presId="urn:microsoft.com/office/officeart/2008/layout/LinedList"/>
    <dgm:cxn modelId="{F1064B7F-F0C3-4EDB-BC82-6D18A71D0171}" type="presParOf" srcId="{EDE43632-C8B1-4DC4-8DC6-BF8BC438E4ED}" destId="{A1783896-06DC-4B2C-8F4B-238C4AA8819D}" srcOrd="4" destOrd="0" presId="urn:microsoft.com/office/officeart/2008/layout/LinedList"/>
    <dgm:cxn modelId="{29B06FC5-4FB4-4D9B-A5D1-E08B6EC969E7}" type="presParOf" srcId="{EDE43632-C8B1-4DC4-8DC6-BF8BC438E4ED}" destId="{6B8A3AA6-71B8-4A00-BAD9-53D8398493BD}" srcOrd="5" destOrd="0" presId="urn:microsoft.com/office/officeart/2008/layout/LinedList"/>
    <dgm:cxn modelId="{61FB99D7-38EB-435C-BCBF-72F92823C772}" type="presParOf" srcId="{6B8A3AA6-71B8-4A00-BAD9-53D8398493BD}" destId="{E34D55CA-500C-4F33-A67B-561BE0A3534C}" srcOrd="0" destOrd="0" presId="urn:microsoft.com/office/officeart/2008/layout/LinedList"/>
    <dgm:cxn modelId="{23AD770F-8D1F-4DBA-92AE-09E82F43AEFF}" type="presParOf" srcId="{6B8A3AA6-71B8-4A00-BAD9-53D8398493BD}" destId="{7845C8AB-CA8F-4F3D-B4FB-D0990FBEC104}" srcOrd="1" destOrd="0" presId="urn:microsoft.com/office/officeart/2008/layout/LinedList"/>
    <dgm:cxn modelId="{B9006B30-EC30-4673-8EA3-A4BA8EC7CD12}" type="presParOf" srcId="{EDE43632-C8B1-4DC4-8DC6-BF8BC438E4ED}" destId="{2B9C4E79-1045-47C7-8E63-0C38C0B58921}" srcOrd="6" destOrd="0" presId="urn:microsoft.com/office/officeart/2008/layout/LinedList"/>
    <dgm:cxn modelId="{315CB194-A19C-4EC0-B7C1-B0186CBDE22F}" type="presParOf" srcId="{EDE43632-C8B1-4DC4-8DC6-BF8BC438E4ED}" destId="{0D6313D5-02CA-4CF2-9964-D7493ABBFD47}" srcOrd="7" destOrd="0" presId="urn:microsoft.com/office/officeart/2008/layout/LinedList"/>
    <dgm:cxn modelId="{F2483B59-AD09-459A-A179-00C95341EA86}" type="presParOf" srcId="{0D6313D5-02CA-4CF2-9964-D7493ABBFD47}" destId="{F79DF1C3-162E-4FFB-9C80-65A621F96A76}" srcOrd="0" destOrd="0" presId="urn:microsoft.com/office/officeart/2008/layout/LinedList"/>
    <dgm:cxn modelId="{0BB20727-69CB-4205-935C-9B01DA5BA255}" type="presParOf" srcId="{0D6313D5-02CA-4CF2-9964-D7493ABBFD47}" destId="{2BBA61C8-BA0A-492F-8E03-10CEA060E92B}" srcOrd="1" destOrd="0" presId="urn:microsoft.com/office/officeart/2008/layout/LinedList"/>
    <dgm:cxn modelId="{C7A8803F-B24B-4079-8DCE-A2E0723162F8}" type="presParOf" srcId="{EDE43632-C8B1-4DC4-8DC6-BF8BC438E4ED}" destId="{6CB4EDB8-BD56-4824-A902-450C2807C852}" srcOrd="8" destOrd="0" presId="urn:microsoft.com/office/officeart/2008/layout/LinedList"/>
    <dgm:cxn modelId="{A375AC54-84B4-4A5B-BDDF-5F849B609FB9}" type="presParOf" srcId="{EDE43632-C8B1-4DC4-8DC6-BF8BC438E4ED}" destId="{418D26AA-7D8A-44A1-8BCE-0F6412C11190}" srcOrd="9" destOrd="0" presId="urn:microsoft.com/office/officeart/2008/layout/LinedList"/>
    <dgm:cxn modelId="{204BD6E9-B43B-4D12-A519-3C8466B04A46}" type="presParOf" srcId="{418D26AA-7D8A-44A1-8BCE-0F6412C11190}" destId="{B8295967-26CA-4926-BDF4-8CEC6053F1C9}" srcOrd="0" destOrd="0" presId="urn:microsoft.com/office/officeart/2008/layout/LinedList"/>
    <dgm:cxn modelId="{22EBC539-272F-4F73-BDB5-979FC60BD5CA}" type="presParOf" srcId="{418D26AA-7D8A-44A1-8BCE-0F6412C11190}" destId="{13FDBEDE-8DE9-4B08-A86F-2E2406405E60}" srcOrd="1" destOrd="0" presId="urn:microsoft.com/office/officeart/2008/layout/LinedList"/>
    <dgm:cxn modelId="{B1E91D82-FE39-467D-98FB-B2D3AAB2FE66}" type="presParOf" srcId="{EDE43632-C8B1-4DC4-8DC6-BF8BC438E4ED}" destId="{B7DD1C8C-7DEE-4C37-A802-D5D9616E5F1D}" srcOrd="10" destOrd="0" presId="urn:microsoft.com/office/officeart/2008/layout/LinedList"/>
    <dgm:cxn modelId="{2654BE1F-E91D-4211-BE96-73BA312BCFC5}" type="presParOf" srcId="{EDE43632-C8B1-4DC4-8DC6-BF8BC438E4ED}" destId="{60951AF6-7010-48BB-A2CB-BB14787ECE7C}" srcOrd="11" destOrd="0" presId="urn:microsoft.com/office/officeart/2008/layout/LinedList"/>
    <dgm:cxn modelId="{C5CDE496-274E-41E4-B62C-B361140ED513}" type="presParOf" srcId="{60951AF6-7010-48BB-A2CB-BB14787ECE7C}" destId="{7E1DB6D9-214D-4413-957B-B851823E22E9}" srcOrd="0" destOrd="0" presId="urn:microsoft.com/office/officeart/2008/layout/LinedList"/>
    <dgm:cxn modelId="{7AF1C116-BF37-4AB0-8580-0A1705D38184}" type="presParOf" srcId="{60951AF6-7010-48BB-A2CB-BB14787ECE7C}" destId="{AC1B8E59-78A9-4C28-9B1F-EB9B119A18AF}" srcOrd="1" destOrd="0" presId="urn:microsoft.com/office/officeart/2008/layout/LinedList"/>
    <dgm:cxn modelId="{EFFC6609-956B-4BBD-9173-5592AC26832D}" type="presParOf" srcId="{EDE43632-C8B1-4DC4-8DC6-BF8BC438E4ED}" destId="{AE30152B-16FA-46C2-98AE-7A952BA37957}" srcOrd="12" destOrd="0" presId="urn:microsoft.com/office/officeart/2008/layout/LinedList"/>
    <dgm:cxn modelId="{56B745F0-6263-45A6-BC9E-DFB4978315FD}" type="presParOf" srcId="{EDE43632-C8B1-4DC4-8DC6-BF8BC438E4ED}" destId="{DDC08810-FEBB-4E48-8E50-527C274FD7BC}" srcOrd="13" destOrd="0" presId="urn:microsoft.com/office/officeart/2008/layout/LinedList"/>
    <dgm:cxn modelId="{15938B49-6B6B-4FC6-9C4A-B20FEB5EDB8E}" type="presParOf" srcId="{DDC08810-FEBB-4E48-8E50-527C274FD7BC}" destId="{0A6DFEF1-5CA0-4CF1-A307-198A8FDF4772}" srcOrd="0" destOrd="0" presId="urn:microsoft.com/office/officeart/2008/layout/LinedList"/>
    <dgm:cxn modelId="{7F161A8F-AE7F-407B-A56E-0BA057D05D3C}" type="presParOf" srcId="{DDC08810-FEBB-4E48-8E50-527C274FD7BC}" destId="{5807829B-34EE-4570-8543-2B56967D7E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3D9EB-B55F-4880-9BB7-8FF7E013C49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5A1D16-DE75-45A4-8487-07F68D61A90C}">
      <dgm:prSet/>
      <dgm:spPr/>
      <dgm:t>
        <a:bodyPr/>
        <a:lstStyle/>
        <a:p>
          <a:r>
            <a:rPr lang="tr-TR" b="1" baseline="0"/>
            <a:t>Üretici </a:t>
          </a:r>
          <a:endParaRPr lang="en-US"/>
        </a:p>
      </dgm:t>
    </dgm:pt>
    <dgm:pt modelId="{44DBCF70-7D49-48CE-B57A-C81D13BF3763}" type="parTrans" cxnId="{F5694878-63CD-4E9F-9C1D-EA134043DCA6}">
      <dgm:prSet/>
      <dgm:spPr/>
      <dgm:t>
        <a:bodyPr/>
        <a:lstStyle/>
        <a:p>
          <a:endParaRPr lang="en-US"/>
        </a:p>
      </dgm:t>
    </dgm:pt>
    <dgm:pt modelId="{8F874ACF-24DA-4AC1-81B1-BF02AC34D3D2}" type="sibTrans" cxnId="{F5694878-63CD-4E9F-9C1D-EA134043DCA6}">
      <dgm:prSet/>
      <dgm:spPr/>
      <dgm:t>
        <a:bodyPr/>
        <a:lstStyle/>
        <a:p>
          <a:endParaRPr lang="en-US"/>
        </a:p>
      </dgm:t>
    </dgm:pt>
    <dgm:pt modelId="{03A3B897-D916-470D-91A2-576C5FC1D682}">
      <dgm:prSet/>
      <dgm:spPr/>
      <dgm:t>
        <a:bodyPr/>
        <a:lstStyle/>
        <a:p>
          <a:r>
            <a:rPr lang="tr-TR" b="1" baseline="0"/>
            <a:t>Hekim </a:t>
          </a:r>
          <a:endParaRPr lang="en-US"/>
        </a:p>
      </dgm:t>
    </dgm:pt>
    <dgm:pt modelId="{211299FB-907A-4AF6-852A-33186A323DFF}" type="parTrans" cxnId="{82658747-3AD1-4062-AAC0-1F37F4C6CCED}">
      <dgm:prSet/>
      <dgm:spPr/>
      <dgm:t>
        <a:bodyPr/>
        <a:lstStyle/>
        <a:p>
          <a:endParaRPr lang="en-US"/>
        </a:p>
      </dgm:t>
    </dgm:pt>
    <dgm:pt modelId="{5DD26372-E94E-4D52-8952-29FA2D21A8EB}" type="sibTrans" cxnId="{82658747-3AD1-4062-AAC0-1F37F4C6CCED}">
      <dgm:prSet/>
      <dgm:spPr/>
      <dgm:t>
        <a:bodyPr/>
        <a:lstStyle/>
        <a:p>
          <a:endParaRPr lang="en-US"/>
        </a:p>
      </dgm:t>
    </dgm:pt>
    <dgm:pt modelId="{9818C54F-78C1-4749-AA16-742C1704865B}">
      <dgm:prSet/>
      <dgm:spPr/>
      <dgm:t>
        <a:bodyPr/>
        <a:lstStyle/>
        <a:p>
          <a:r>
            <a:rPr lang="tr-TR" b="1" baseline="0"/>
            <a:t>Eczacı </a:t>
          </a:r>
          <a:endParaRPr lang="en-US"/>
        </a:p>
      </dgm:t>
    </dgm:pt>
    <dgm:pt modelId="{02598684-C003-4B73-ABD9-6724E8B60629}" type="parTrans" cxnId="{DE8B4390-943F-4AA5-8C95-9A389A17BD92}">
      <dgm:prSet/>
      <dgm:spPr/>
      <dgm:t>
        <a:bodyPr/>
        <a:lstStyle/>
        <a:p>
          <a:endParaRPr lang="en-US"/>
        </a:p>
      </dgm:t>
    </dgm:pt>
    <dgm:pt modelId="{A9B69309-673C-4D7F-AADC-B497A3A483C8}" type="sibTrans" cxnId="{DE8B4390-943F-4AA5-8C95-9A389A17BD92}">
      <dgm:prSet/>
      <dgm:spPr/>
      <dgm:t>
        <a:bodyPr/>
        <a:lstStyle/>
        <a:p>
          <a:endParaRPr lang="en-US"/>
        </a:p>
      </dgm:t>
    </dgm:pt>
    <dgm:pt modelId="{CDDC5BE1-751D-40FF-96A5-BC228B704DBC}">
      <dgm:prSet/>
      <dgm:spPr/>
      <dgm:t>
        <a:bodyPr/>
        <a:lstStyle/>
        <a:p>
          <a:r>
            <a:rPr lang="tr-TR" b="1" baseline="0"/>
            <a:t>Hemşire </a:t>
          </a:r>
          <a:endParaRPr lang="en-US"/>
        </a:p>
      </dgm:t>
    </dgm:pt>
    <dgm:pt modelId="{A8503244-8930-4CB8-9617-D6C01899350C}" type="parTrans" cxnId="{D2174F9C-6806-472E-B9EA-8EBFAFBE9E82}">
      <dgm:prSet/>
      <dgm:spPr/>
      <dgm:t>
        <a:bodyPr/>
        <a:lstStyle/>
        <a:p>
          <a:endParaRPr lang="en-US"/>
        </a:p>
      </dgm:t>
    </dgm:pt>
    <dgm:pt modelId="{C3E4E98B-DD21-4C50-8DE2-C91B1B352176}" type="sibTrans" cxnId="{D2174F9C-6806-472E-B9EA-8EBFAFBE9E82}">
      <dgm:prSet/>
      <dgm:spPr/>
      <dgm:t>
        <a:bodyPr/>
        <a:lstStyle/>
        <a:p>
          <a:endParaRPr lang="en-US"/>
        </a:p>
      </dgm:t>
    </dgm:pt>
    <dgm:pt modelId="{72E0F509-A0C1-402C-8AA7-44420BD4979C}">
      <dgm:prSet/>
      <dgm:spPr/>
      <dgm:t>
        <a:bodyPr/>
        <a:lstStyle/>
        <a:p>
          <a:r>
            <a:rPr lang="tr-TR" b="1" baseline="0"/>
            <a:t>Diğer sağlık personeli </a:t>
          </a:r>
          <a:endParaRPr lang="en-US"/>
        </a:p>
      </dgm:t>
    </dgm:pt>
    <dgm:pt modelId="{97857646-7950-40E8-8B1C-C70E800E10FF}" type="parTrans" cxnId="{41DE9539-146D-4233-8104-9BEE040680BC}">
      <dgm:prSet/>
      <dgm:spPr/>
      <dgm:t>
        <a:bodyPr/>
        <a:lstStyle/>
        <a:p>
          <a:endParaRPr lang="en-US"/>
        </a:p>
      </dgm:t>
    </dgm:pt>
    <dgm:pt modelId="{90CFC1F8-3B3B-4CC3-9F0A-7FEFC265ACE6}" type="sibTrans" cxnId="{41DE9539-146D-4233-8104-9BEE040680BC}">
      <dgm:prSet/>
      <dgm:spPr/>
      <dgm:t>
        <a:bodyPr/>
        <a:lstStyle/>
        <a:p>
          <a:endParaRPr lang="en-US"/>
        </a:p>
      </dgm:t>
    </dgm:pt>
    <dgm:pt modelId="{F16352A8-716B-43A6-834F-E30B32042A0C}">
      <dgm:prSet/>
      <dgm:spPr/>
      <dgm:t>
        <a:bodyPr/>
        <a:lstStyle/>
        <a:p>
          <a:r>
            <a:rPr lang="tr-TR" b="1" baseline="0"/>
            <a:t>Hasta/ hasta yakını</a:t>
          </a:r>
          <a:endParaRPr lang="en-US"/>
        </a:p>
      </dgm:t>
    </dgm:pt>
    <dgm:pt modelId="{EC58E247-E2CA-42A0-B6FE-4637934216CA}" type="parTrans" cxnId="{21987632-BCE1-4224-BF85-0D54838C397D}">
      <dgm:prSet/>
      <dgm:spPr/>
      <dgm:t>
        <a:bodyPr/>
        <a:lstStyle/>
        <a:p>
          <a:endParaRPr lang="en-US"/>
        </a:p>
      </dgm:t>
    </dgm:pt>
    <dgm:pt modelId="{00808ED5-C44A-408C-9104-2BE7C7C020F4}" type="sibTrans" cxnId="{21987632-BCE1-4224-BF85-0D54838C397D}">
      <dgm:prSet/>
      <dgm:spPr/>
      <dgm:t>
        <a:bodyPr/>
        <a:lstStyle/>
        <a:p>
          <a:endParaRPr lang="en-US"/>
        </a:p>
      </dgm:t>
    </dgm:pt>
    <dgm:pt modelId="{255E79B5-08C8-45C9-88B2-EED78E063687}" type="pres">
      <dgm:prSet presAssocID="{A183D9EB-B55F-4880-9BB7-8FF7E013C49D}" presName="diagram" presStyleCnt="0">
        <dgm:presLayoutVars>
          <dgm:dir/>
          <dgm:resizeHandles val="exact"/>
        </dgm:presLayoutVars>
      </dgm:prSet>
      <dgm:spPr/>
    </dgm:pt>
    <dgm:pt modelId="{2659ACF4-8DA0-4607-A474-E321A3819E12}" type="pres">
      <dgm:prSet presAssocID="{7B5A1D16-DE75-45A4-8487-07F68D61A90C}" presName="node" presStyleLbl="node1" presStyleIdx="0" presStyleCnt="6">
        <dgm:presLayoutVars>
          <dgm:bulletEnabled val="1"/>
        </dgm:presLayoutVars>
      </dgm:prSet>
      <dgm:spPr/>
    </dgm:pt>
    <dgm:pt modelId="{5841BDB8-C8E7-46DA-B8EC-A10D6EE40149}" type="pres">
      <dgm:prSet presAssocID="{8F874ACF-24DA-4AC1-81B1-BF02AC34D3D2}" presName="sibTrans" presStyleCnt="0"/>
      <dgm:spPr/>
    </dgm:pt>
    <dgm:pt modelId="{EE2B9E50-BD8E-4ED0-B40F-9D9C3618024C}" type="pres">
      <dgm:prSet presAssocID="{03A3B897-D916-470D-91A2-576C5FC1D682}" presName="node" presStyleLbl="node1" presStyleIdx="1" presStyleCnt="6">
        <dgm:presLayoutVars>
          <dgm:bulletEnabled val="1"/>
        </dgm:presLayoutVars>
      </dgm:prSet>
      <dgm:spPr/>
    </dgm:pt>
    <dgm:pt modelId="{1D37748E-8DE1-40A0-9D00-21174D5B04D8}" type="pres">
      <dgm:prSet presAssocID="{5DD26372-E94E-4D52-8952-29FA2D21A8EB}" presName="sibTrans" presStyleCnt="0"/>
      <dgm:spPr/>
    </dgm:pt>
    <dgm:pt modelId="{854CA749-ECF7-4985-8525-180E09A41D07}" type="pres">
      <dgm:prSet presAssocID="{9818C54F-78C1-4749-AA16-742C1704865B}" presName="node" presStyleLbl="node1" presStyleIdx="2" presStyleCnt="6">
        <dgm:presLayoutVars>
          <dgm:bulletEnabled val="1"/>
        </dgm:presLayoutVars>
      </dgm:prSet>
      <dgm:spPr/>
    </dgm:pt>
    <dgm:pt modelId="{1B607E02-4445-4107-9736-8300E3E88E8D}" type="pres">
      <dgm:prSet presAssocID="{A9B69309-673C-4D7F-AADC-B497A3A483C8}" presName="sibTrans" presStyleCnt="0"/>
      <dgm:spPr/>
    </dgm:pt>
    <dgm:pt modelId="{58B0D702-628E-4D79-8F53-4097849A876F}" type="pres">
      <dgm:prSet presAssocID="{CDDC5BE1-751D-40FF-96A5-BC228B704DBC}" presName="node" presStyleLbl="node1" presStyleIdx="3" presStyleCnt="6">
        <dgm:presLayoutVars>
          <dgm:bulletEnabled val="1"/>
        </dgm:presLayoutVars>
      </dgm:prSet>
      <dgm:spPr/>
    </dgm:pt>
    <dgm:pt modelId="{07A806E7-0F63-4D58-BEB0-2D2D5D2C7673}" type="pres">
      <dgm:prSet presAssocID="{C3E4E98B-DD21-4C50-8DE2-C91B1B352176}" presName="sibTrans" presStyleCnt="0"/>
      <dgm:spPr/>
    </dgm:pt>
    <dgm:pt modelId="{AFC178C4-F0CF-4A4C-ACDF-A0BF4174EF1B}" type="pres">
      <dgm:prSet presAssocID="{72E0F509-A0C1-402C-8AA7-44420BD4979C}" presName="node" presStyleLbl="node1" presStyleIdx="4" presStyleCnt="6">
        <dgm:presLayoutVars>
          <dgm:bulletEnabled val="1"/>
        </dgm:presLayoutVars>
      </dgm:prSet>
      <dgm:spPr/>
    </dgm:pt>
    <dgm:pt modelId="{D4C70891-4E48-4820-A2AC-DD5CD8D79C48}" type="pres">
      <dgm:prSet presAssocID="{90CFC1F8-3B3B-4CC3-9F0A-7FEFC265ACE6}" presName="sibTrans" presStyleCnt="0"/>
      <dgm:spPr/>
    </dgm:pt>
    <dgm:pt modelId="{18B49409-0325-401E-A541-1377162D1D91}" type="pres">
      <dgm:prSet presAssocID="{F16352A8-716B-43A6-834F-E30B32042A0C}" presName="node" presStyleLbl="node1" presStyleIdx="5" presStyleCnt="6">
        <dgm:presLayoutVars>
          <dgm:bulletEnabled val="1"/>
        </dgm:presLayoutVars>
      </dgm:prSet>
      <dgm:spPr/>
    </dgm:pt>
  </dgm:ptLst>
  <dgm:cxnLst>
    <dgm:cxn modelId="{B21BD427-B155-48F1-9161-25D3363BEAB1}" type="presOf" srcId="{7B5A1D16-DE75-45A4-8487-07F68D61A90C}" destId="{2659ACF4-8DA0-4607-A474-E321A3819E12}" srcOrd="0" destOrd="0" presId="urn:microsoft.com/office/officeart/2005/8/layout/default"/>
    <dgm:cxn modelId="{21987632-BCE1-4224-BF85-0D54838C397D}" srcId="{A183D9EB-B55F-4880-9BB7-8FF7E013C49D}" destId="{F16352A8-716B-43A6-834F-E30B32042A0C}" srcOrd="5" destOrd="0" parTransId="{EC58E247-E2CA-42A0-B6FE-4637934216CA}" sibTransId="{00808ED5-C44A-408C-9104-2BE7C7C020F4}"/>
    <dgm:cxn modelId="{4B7BD634-5E89-4AAB-8F6C-2B53234D41CD}" type="presOf" srcId="{CDDC5BE1-751D-40FF-96A5-BC228B704DBC}" destId="{58B0D702-628E-4D79-8F53-4097849A876F}" srcOrd="0" destOrd="0" presId="urn:microsoft.com/office/officeart/2005/8/layout/default"/>
    <dgm:cxn modelId="{41DE9539-146D-4233-8104-9BEE040680BC}" srcId="{A183D9EB-B55F-4880-9BB7-8FF7E013C49D}" destId="{72E0F509-A0C1-402C-8AA7-44420BD4979C}" srcOrd="4" destOrd="0" parTransId="{97857646-7950-40E8-8B1C-C70E800E10FF}" sibTransId="{90CFC1F8-3B3B-4CC3-9F0A-7FEFC265ACE6}"/>
    <dgm:cxn modelId="{94307144-2AEC-4680-A9F3-35C7D20BF598}" type="presOf" srcId="{A183D9EB-B55F-4880-9BB7-8FF7E013C49D}" destId="{255E79B5-08C8-45C9-88B2-EED78E063687}" srcOrd="0" destOrd="0" presId="urn:microsoft.com/office/officeart/2005/8/layout/default"/>
    <dgm:cxn modelId="{82658747-3AD1-4062-AAC0-1F37F4C6CCED}" srcId="{A183D9EB-B55F-4880-9BB7-8FF7E013C49D}" destId="{03A3B897-D916-470D-91A2-576C5FC1D682}" srcOrd="1" destOrd="0" parTransId="{211299FB-907A-4AF6-852A-33186A323DFF}" sibTransId="{5DD26372-E94E-4D52-8952-29FA2D21A8EB}"/>
    <dgm:cxn modelId="{825D3370-F883-4AF9-B29F-DB914A0C0D66}" type="presOf" srcId="{F16352A8-716B-43A6-834F-E30B32042A0C}" destId="{18B49409-0325-401E-A541-1377162D1D91}" srcOrd="0" destOrd="0" presId="urn:microsoft.com/office/officeart/2005/8/layout/default"/>
    <dgm:cxn modelId="{F5694878-63CD-4E9F-9C1D-EA134043DCA6}" srcId="{A183D9EB-B55F-4880-9BB7-8FF7E013C49D}" destId="{7B5A1D16-DE75-45A4-8487-07F68D61A90C}" srcOrd="0" destOrd="0" parTransId="{44DBCF70-7D49-48CE-B57A-C81D13BF3763}" sibTransId="{8F874ACF-24DA-4AC1-81B1-BF02AC34D3D2}"/>
    <dgm:cxn modelId="{DE8B4390-943F-4AA5-8C95-9A389A17BD92}" srcId="{A183D9EB-B55F-4880-9BB7-8FF7E013C49D}" destId="{9818C54F-78C1-4749-AA16-742C1704865B}" srcOrd="2" destOrd="0" parTransId="{02598684-C003-4B73-ABD9-6724E8B60629}" sibTransId="{A9B69309-673C-4D7F-AADC-B497A3A483C8}"/>
    <dgm:cxn modelId="{D2174F9C-6806-472E-B9EA-8EBFAFBE9E82}" srcId="{A183D9EB-B55F-4880-9BB7-8FF7E013C49D}" destId="{CDDC5BE1-751D-40FF-96A5-BC228B704DBC}" srcOrd="3" destOrd="0" parTransId="{A8503244-8930-4CB8-9617-D6C01899350C}" sibTransId="{C3E4E98B-DD21-4C50-8DE2-C91B1B352176}"/>
    <dgm:cxn modelId="{950424AB-3B3E-4BCB-B321-97603C3437E2}" type="presOf" srcId="{72E0F509-A0C1-402C-8AA7-44420BD4979C}" destId="{AFC178C4-F0CF-4A4C-ACDF-A0BF4174EF1B}" srcOrd="0" destOrd="0" presId="urn:microsoft.com/office/officeart/2005/8/layout/default"/>
    <dgm:cxn modelId="{DFB23AC7-9032-4CEC-A3A2-C2EE66426FD9}" type="presOf" srcId="{03A3B897-D916-470D-91A2-576C5FC1D682}" destId="{EE2B9E50-BD8E-4ED0-B40F-9D9C3618024C}" srcOrd="0" destOrd="0" presId="urn:microsoft.com/office/officeart/2005/8/layout/default"/>
    <dgm:cxn modelId="{A92B45DF-3199-4EED-A481-9B5ECA5DF8CC}" type="presOf" srcId="{9818C54F-78C1-4749-AA16-742C1704865B}" destId="{854CA749-ECF7-4985-8525-180E09A41D07}" srcOrd="0" destOrd="0" presId="urn:microsoft.com/office/officeart/2005/8/layout/default"/>
    <dgm:cxn modelId="{585FAE37-FB77-44A8-9D3B-2A42D9DA9425}" type="presParOf" srcId="{255E79B5-08C8-45C9-88B2-EED78E063687}" destId="{2659ACF4-8DA0-4607-A474-E321A3819E12}" srcOrd="0" destOrd="0" presId="urn:microsoft.com/office/officeart/2005/8/layout/default"/>
    <dgm:cxn modelId="{1457D88B-E9DD-44E3-AF4C-46F2A8C78490}" type="presParOf" srcId="{255E79B5-08C8-45C9-88B2-EED78E063687}" destId="{5841BDB8-C8E7-46DA-B8EC-A10D6EE40149}" srcOrd="1" destOrd="0" presId="urn:microsoft.com/office/officeart/2005/8/layout/default"/>
    <dgm:cxn modelId="{BC918879-0152-41B6-A51E-B11E875AA71C}" type="presParOf" srcId="{255E79B5-08C8-45C9-88B2-EED78E063687}" destId="{EE2B9E50-BD8E-4ED0-B40F-9D9C3618024C}" srcOrd="2" destOrd="0" presId="urn:microsoft.com/office/officeart/2005/8/layout/default"/>
    <dgm:cxn modelId="{C9F9713D-0D68-449E-AD87-19D6D6686F21}" type="presParOf" srcId="{255E79B5-08C8-45C9-88B2-EED78E063687}" destId="{1D37748E-8DE1-40A0-9D00-21174D5B04D8}" srcOrd="3" destOrd="0" presId="urn:microsoft.com/office/officeart/2005/8/layout/default"/>
    <dgm:cxn modelId="{B310C1E7-97DE-4716-A037-E314FBAB0490}" type="presParOf" srcId="{255E79B5-08C8-45C9-88B2-EED78E063687}" destId="{854CA749-ECF7-4985-8525-180E09A41D07}" srcOrd="4" destOrd="0" presId="urn:microsoft.com/office/officeart/2005/8/layout/default"/>
    <dgm:cxn modelId="{B2F8FD95-6972-4FE4-8014-95237495871A}" type="presParOf" srcId="{255E79B5-08C8-45C9-88B2-EED78E063687}" destId="{1B607E02-4445-4107-9736-8300E3E88E8D}" srcOrd="5" destOrd="0" presId="urn:microsoft.com/office/officeart/2005/8/layout/default"/>
    <dgm:cxn modelId="{5639CF62-1B1A-4822-9D0E-2EA4F80CBBA9}" type="presParOf" srcId="{255E79B5-08C8-45C9-88B2-EED78E063687}" destId="{58B0D702-628E-4D79-8F53-4097849A876F}" srcOrd="6" destOrd="0" presId="urn:microsoft.com/office/officeart/2005/8/layout/default"/>
    <dgm:cxn modelId="{BACA0487-43EC-4FBD-BA7B-E680D13ABA7A}" type="presParOf" srcId="{255E79B5-08C8-45C9-88B2-EED78E063687}" destId="{07A806E7-0F63-4D58-BEB0-2D2D5D2C7673}" srcOrd="7" destOrd="0" presId="urn:microsoft.com/office/officeart/2005/8/layout/default"/>
    <dgm:cxn modelId="{62E8046D-570E-4E1A-BE83-1E0E3B92AA00}" type="presParOf" srcId="{255E79B5-08C8-45C9-88B2-EED78E063687}" destId="{AFC178C4-F0CF-4A4C-ACDF-A0BF4174EF1B}" srcOrd="8" destOrd="0" presId="urn:microsoft.com/office/officeart/2005/8/layout/default"/>
    <dgm:cxn modelId="{39B5CA8B-3F28-49A8-BE54-917679AF910F}" type="presParOf" srcId="{255E79B5-08C8-45C9-88B2-EED78E063687}" destId="{D4C70891-4E48-4820-A2AC-DD5CD8D79C48}" srcOrd="9" destOrd="0" presId="urn:microsoft.com/office/officeart/2005/8/layout/default"/>
    <dgm:cxn modelId="{6D279883-8C6E-469F-9378-DDF9A8DB6E18}" type="presParOf" srcId="{255E79B5-08C8-45C9-88B2-EED78E063687}" destId="{18B49409-0325-401E-A541-1377162D1D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70E5BC-3601-48B8-B3A7-9714B70384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E16F5D-B088-4CC5-8119-72177BDF4DEC}">
      <dgm:prSet/>
      <dgm:spPr/>
      <dgm:t>
        <a:bodyPr/>
        <a:lstStyle/>
        <a:p>
          <a:r>
            <a:rPr lang="tr-TR" b="1" baseline="0"/>
            <a:t>Zaman yetersizliği </a:t>
          </a:r>
          <a:endParaRPr lang="en-US"/>
        </a:p>
      </dgm:t>
    </dgm:pt>
    <dgm:pt modelId="{77F69202-1BC1-4BE5-9EBF-5E92DF4E6DC0}" type="parTrans" cxnId="{31526E08-6975-47AF-9FA3-424D221D47AF}">
      <dgm:prSet/>
      <dgm:spPr/>
      <dgm:t>
        <a:bodyPr/>
        <a:lstStyle/>
        <a:p>
          <a:endParaRPr lang="en-US"/>
        </a:p>
      </dgm:t>
    </dgm:pt>
    <dgm:pt modelId="{F78CA761-245C-401A-B9BE-2B481FCCAF12}" type="sibTrans" cxnId="{31526E08-6975-47AF-9FA3-424D221D47AF}">
      <dgm:prSet/>
      <dgm:spPr/>
      <dgm:t>
        <a:bodyPr/>
        <a:lstStyle/>
        <a:p>
          <a:endParaRPr lang="en-US"/>
        </a:p>
      </dgm:t>
    </dgm:pt>
    <dgm:pt modelId="{5F0D4A3D-BBE9-46CA-9107-5B0B51672463}">
      <dgm:prSet/>
      <dgm:spPr/>
      <dgm:t>
        <a:bodyPr/>
        <a:lstStyle/>
        <a:p>
          <a:r>
            <a:rPr lang="tr-TR" b="1" baseline="0" dirty="0"/>
            <a:t>Hasta Baskısı*** </a:t>
          </a:r>
          <a:endParaRPr lang="en-US" dirty="0"/>
        </a:p>
      </dgm:t>
    </dgm:pt>
    <dgm:pt modelId="{888A1F22-B978-41CF-BAB0-35E5B9B4BAE4}" type="parTrans" cxnId="{910AD8FD-6B34-45F3-B3C1-88AF10EB67D5}">
      <dgm:prSet/>
      <dgm:spPr/>
      <dgm:t>
        <a:bodyPr/>
        <a:lstStyle/>
        <a:p>
          <a:endParaRPr lang="en-US"/>
        </a:p>
      </dgm:t>
    </dgm:pt>
    <dgm:pt modelId="{F817057F-B719-4266-B576-DDAE8CEA3C92}" type="sibTrans" cxnId="{910AD8FD-6B34-45F3-B3C1-88AF10EB67D5}">
      <dgm:prSet/>
      <dgm:spPr/>
      <dgm:t>
        <a:bodyPr/>
        <a:lstStyle/>
        <a:p>
          <a:endParaRPr lang="en-US"/>
        </a:p>
      </dgm:t>
    </dgm:pt>
    <dgm:pt modelId="{31A6A685-BC6F-4DE6-A47A-6C8655C7B7F7}">
      <dgm:prSet/>
      <dgm:spPr/>
      <dgm:t>
        <a:bodyPr/>
        <a:lstStyle/>
        <a:p>
          <a:r>
            <a:rPr lang="tr-TR" b="1" baseline="0"/>
            <a:t>Firma Tanıtım Elemanlarının Baskısı </a:t>
          </a:r>
          <a:endParaRPr lang="en-US"/>
        </a:p>
      </dgm:t>
    </dgm:pt>
    <dgm:pt modelId="{F34FFA0F-8DCC-458F-BA19-60FA2A91B219}" type="parTrans" cxnId="{4FF962CB-651F-499E-AD95-C7C3B3743842}">
      <dgm:prSet/>
      <dgm:spPr/>
      <dgm:t>
        <a:bodyPr/>
        <a:lstStyle/>
        <a:p>
          <a:endParaRPr lang="en-US"/>
        </a:p>
      </dgm:t>
    </dgm:pt>
    <dgm:pt modelId="{66F9BC61-ECCB-4808-8307-F75F2AD451D3}" type="sibTrans" cxnId="{4FF962CB-651F-499E-AD95-C7C3B3743842}">
      <dgm:prSet/>
      <dgm:spPr/>
      <dgm:t>
        <a:bodyPr/>
        <a:lstStyle/>
        <a:p>
          <a:endParaRPr lang="en-US"/>
        </a:p>
      </dgm:t>
    </dgm:pt>
    <dgm:pt modelId="{53D46ECE-AC1C-4BF3-8962-2F09142D2A45}">
      <dgm:prSet/>
      <dgm:spPr/>
      <dgm:t>
        <a:bodyPr/>
        <a:lstStyle/>
        <a:p>
          <a:r>
            <a:rPr lang="tr-TR" b="1" baseline="0"/>
            <a:t>Çok sayıda preparat ve jenerik varlığı</a:t>
          </a:r>
          <a:endParaRPr lang="en-US"/>
        </a:p>
      </dgm:t>
    </dgm:pt>
    <dgm:pt modelId="{AD707353-BA58-41B1-B632-FE3A40D07C26}" type="parTrans" cxnId="{ED6682A9-B4A8-4947-AB7D-6252648B3E65}">
      <dgm:prSet/>
      <dgm:spPr/>
      <dgm:t>
        <a:bodyPr/>
        <a:lstStyle/>
        <a:p>
          <a:endParaRPr lang="en-US"/>
        </a:p>
      </dgm:t>
    </dgm:pt>
    <dgm:pt modelId="{26AF0840-DFDE-4B76-B709-997DF3309425}" type="sibTrans" cxnId="{ED6682A9-B4A8-4947-AB7D-6252648B3E65}">
      <dgm:prSet/>
      <dgm:spPr/>
      <dgm:t>
        <a:bodyPr/>
        <a:lstStyle/>
        <a:p>
          <a:endParaRPr lang="en-US"/>
        </a:p>
      </dgm:t>
    </dgm:pt>
    <dgm:pt modelId="{3C464C76-D9A4-4F51-9B0A-B9DC324EF84B}" type="pres">
      <dgm:prSet presAssocID="{DB70E5BC-3601-48B8-B3A7-9714B7038464}" presName="linear" presStyleCnt="0">
        <dgm:presLayoutVars>
          <dgm:animLvl val="lvl"/>
          <dgm:resizeHandles val="exact"/>
        </dgm:presLayoutVars>
      </dgm:prSet>
      <dgm:spPr/>
    </dgm:pt>
    <dgm:pt modelId="{2702D8E4-CA84-44E9-AB34-5DE8A85522ED}" type="pres">
      <dgm:prSet presAssocID="{A9E16F5D-B088-4CC5-8119-72177BDF4D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A84C35-84F5-4FE6-9726-DCDCEEDFCCA7}" type="pres">
      <dgm:prSet presAssocID="{F78CA761-245C-401A-B9BE-2B481FCCAF12}" presName="spacer" presStyleCnt="0"/>
      <dgm:spPr/>
    </dgm:pt>
    <dgm:pt modelId="{6C97A148-C0A5-4361-A685-1D0970F3D26C}" type="pres">
      <dgm:prSet presAssocID="{5F0D4A3D-BBE9-46CA-9107-5B0B516724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9B7135-F9B2-4264-AB39-D0096D8BDB0A}" type="pres">
      <dgm:prSet presAssocID="{F817057F-B719-4266-B576-DDAE8CEA3C92}" presName="spacer" presStyleCnt="0"/>
      <dgm:spPr/>
    </dgm:pt>
    <dgm:pt modelId="{9ABBC488-7E79-4727-BA1A-59D1E051239E}" type="pres">
      <dgm:prSet presAssocID="{31A6A685-BC6F-4DE6-A47A-6C8655C7B7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D9CD22-8FBC-4F45-AE99-768378D8BAE9}" type="pres">
      <dgm:prSet presAssocID="{66F9BC61-ECCB-4808-8307-F75F2AD451D3}" presName="spacer" presStyleCnt="0"/>
      <dgm:spPr/>
    </dgm:pt>
    <dgm:pt modelId="{8315A97E-F2ED-4C61-A6C1-7EE09AB4BDDF}" type="pres">
      <dgm:prSet presAssocID="{53D46ECE-AC1C-4BF3-8962-2F09142D2A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1526E08-6975-47AF-9FA3-424D221D47AF}" srcId="{DB70E5BC-3601-48B8-B3A7-9714B7038464}" destId="{A9E16F5D-B088-4CC5-8119-72177BDF4DEC}" srcOrd="0" destOrd="0" parTransId="{77F69202-1BC1-4BE5-9EBF-5E92DF4E6DC0}" sibTransId="{F78CA761-245C-401A-B9BE-2B481FCCAF12}"/>
    <dgm:cxn modelId="{CB6A8352-59AC-4CDB-A375-CBF35EF03C80}" type="presOf" srcId="{31A6A685-BC6F-4DE6-A47A-6C8655C7B7F7}" destId="{9ABBC488-7E79-4727-BA1A-59D1E051239E}" srcOrd="0" destOrd="0" presId="urn:microsoft.com/office/officeart/2005/8/layout/vList2"/>
    <dgm:cxn modelId="{ED6682A9-B4A8-4947-AB7D-6252648B3E65}" srcId="{DB70E5BC-3601-48B8-B3A7-9714B7038464}" destId="{53D46ECE-AC1C-4BF3-8962-2F09142D2A45}" srcOrd="3" destOrd="0" parTransId="{AD707353-BA58-41B1-B632-FE3A40D07C26}" sibTransId="{26AF0840-DFDE-4B76-B709-997DF3309425}"/>
    <dgm:cxn modelId="{28BBC7A9-EE86-4DA8-AFB9-994876C38F79}" type="presOf" srcId="{5F0D4A3D-BBE9-46CA-9107-5B0B51672463}" destId="{6C97A148-C0A5-4361-A685-1D0970F3D26C}" srcOrd="0" destOrd="0" presId="urn:microsoft.com/office/officeart/2005/8/layout/vList2"/>
    <dgm:cxn modelId="{4FF962CB-651F-499E-AD95-C7C3B3743842}" srcId="{DB70E5BC-3601-48B8-B3A7-9714B7038464}" destId="{31A6A685-BC6F-4DE6-A47A-6C8655C7B7F7}" srcOrd="2" destOrd="0" parTransId="{F34FFA0F-8DCC-458F-BA19-60FA2A91B219}" sibTransId="{66F9BC61-ECCB-4808-8307-F75F2AD451D3}"/>
    <dgm:cxn modelId="{8F76F8E6-6DD0-4380-BD73-973DC4B9B870}" type="presOf" srcId="{A9E16F5D-B088-4CC5-8119-72177BDF4DEC}" destId="{2702D8E4-CA84-44E9-AB34-5DE8A85522ED}" srcOrd="0" destOrd="0" presId="urn:microsoft.com/office/officeart/2005/8/layout/vList2"/>
    <dgm:cxn modelId="{543C01EF-37F0-4036-8A85-5771502CA2CD}" type="presOf" srcId="{53D46ECE-AC1C-4BF3-8962-2F09142D2A45}" destId="{8315A97E-F2ED-4C61-A6C1-7EE09AB4BDDF}" srcOrd="0" destOrd="0" presId="urn:microsoft.com/office/officeart/2005/8/layout/vList2"/>
    <dgm:cxn modelId="{3790ACF2-CCF1-4CDD-90C0-F871A3114EE8}" type="presOf" srcId="{DB70E5BC-3601-48B8-B3A7-9714B7038464}" destId="{3C464C76-D9A4-4F51-9B0A-B9DC324EF84B}" srcOrd="0" destOrd="0" presId="urn:microsoft.com/office/officeart/2005/8/layout/vList2"/>
    <dgm:cxn modelId="{910AD8FD-6B34-45F3-B3C1-88AF10EB67D5}" srcId="{DB70E5BC-3601-48B8-B3A7-9714B7038464}" destId="{5F0D4A3D-BBE9-46CA-9107-5B0B51672463}" srcOrd="1" destOrd="0" parTransId="{888A1F22-B978-41CF-BAB0-35E5B9B4BAE4}" sibTransId="{F817057F-B719-4266-B576-DDAE8CEA3C92}"/>
    <dgm:cxn modelId="{53410DE6-CA67-4840-B746-403676EC05D7}" type="presParOf" srcId="{3C464C76-D9A4-4F51-9B0A-B9DC324EF84B}" destId="{2702D8E4-CA84-44E9-AB34-5DE8A85522ED}" srcOrd="0" destOrd="0" presId="urn:microsoft.com/office/officeart/2005/8/layout/vList2"/>
    <dgm:cxn modelId="{90427B56-E846-4F3D-A750-A12741908CFB}" type="presParOf" srcId="{3C464C76-D9A4-4F51-9B0A-B9DC324EF84B}" destId="{F4A84C35-84F5-4FE6-9726-DCDCEEDFCCA7}" srcOrd="1" destOrd="0" presId="urn:microsoft.com/office/officeart/2005/8/layout/vList2"/>
    <dgm:cxn modelId="{77F53D62-ECCA-4BDD-8F24-0494A252B08F}" type="presParOf" srcId="{3C464C76-D9A4-4F51-9B0A-B9DC324EF84B}" destId="{6C97A148-C0A5-4361-A685-1D0970F3D26C}" srcOrd="2" destOrd="0" presId="urn:microsoft.com/office/officeart/2005/8/layout/vList2"/>
    <dgm:cxn modelId="{CBF6EBC7-F44F-4BD3-BD2D-6834197198D8}" type="presParOf" srcId="{3C464C76-D9A4-4F51-9B0A-B9DC324EF84B}" destId="{DC9B7135-F9B2-4264-AB39-D0096D8BDB0A}" srcOrd="3" destOrd="0" presId="urn:microsoft.com/office/officeart/2005/8/layout/vList2"/>
    <dgm:cxn modelId="{76A94CDF-CFC1-49E9-BDE7-1E4D96C2B4EF}" type="presParOf" srcId="{3C464C76-D9A4-4F51-9B0A-B9DC324EF84B}" destId="{9ABBC488-7E79-4727-BA1A-59D1E051239E}" srcOrd="4" destOrd="0" presId="urn:microsoft.com/office/officeart/2005/8/layout/vList2"/>
    <dgm:cxn modelId="{78B03194-976E-426F-BDCC-4102C8862246}" type="presParOf" srcId="{3C464C76-D9A4-4F51-9B0A-B9DC324EF84B}" destId="{D0D9CD22-8FBC-4F45-AE99-768378D8BAE9}" srcOrd="5" destOrd="0" presId="urn:microsoft.com/office/officeart/2005/8/layout/vList2"/>
    <dgm:cxn modelId="{677E0E94-4983-462C-A7F9-DE4DDF9F1494}" type="presParOf" srcId="{3C464C76-D9A4-4F51-9B0A-B9DC324EF84B}" destId="{8315A97E-F2ED-4C61-A6C1-7EE09AB4BDD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395B3A-FF12-4761-949C-CC23DA656E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D0ECDE-DF85-404B-910A-3EEA52BF1250}">
      <dgm:prSet/>
      <dgm:spPr/>
      <dgm:t>
        <a:bodyPr/>
        <a:lstStyle/>
        <a:p>
          <a:r>
            <a:rPr lang="tr-TR" b="1" baseline="0"/>
            <a:t>Anamnez</a:t>
          </a:r>
          <a:endParaRPr lang="en-US"/>
        </a:p>
      </dgm:t>
    </dgm:pt>
    <dgm:pt modelId="{894D0A37-8738-4E93-B44A-40FEF306F187}" type="parTrans" cxnId="{FE9B62F4-422B-4762-B228-AF37C0DAD2A0}">
      <dgm:prSet/>
      <dgm:spPr/>
      <dgm:t>
        <a:bodyPr/>
        <a:lstStyle/>
        <a:p>
          <a:endParaRPr lang="en-US"/>
        </a:p>
      </dgm:t>
    </dgm:pt>
    <dgm:pt modelId="{5FE31894-CEF1-4CA1-9273-CAE3A31C5113}" type="sibTrans" cxnId="{FE9B62F4-422B-4762-B228-AF37C0DAD2A0}">
      <dgm:prSet/>
      <dgm:spPr/>
      <dgm:t>
        <a:bodyPr/>
        <a:lstStyle/>
        <a:p>
          <a:endParaRPr lang="en-US"/>
        </a:p>
      </dgm:t>
    </dgm:pt>
    <dgm:pt modelId="{D7BD532A-13B8-40DE-992E-4F2EFDA62DA0}">
      <dgm:prSet/>
      <dgm:spPr/>
      <dgm:t>
        <a:bodyPr/>
        <a:lstStyle/>
        <a:p>
          <a:r>
            <a:rPr lang="tr-TR" b="1" baseline="0"/>
            <a:t>Fizik Muayene</a:t>
          </a:r>
          <a:endParaRPr lang="en-US"/>
        </a:p>
      </dgm:t>
    </dgm:pt>
    <dgm:pt modelId="{238650E3-D98E-4ACD-859C-B5BB12D4E81A}" type="parTrans" cxnId="{AF653CD3-08D4-4242-95D1-959AABC38095}">
      <dgm:prSet/>
      <dgm:spPr/>
      <dgm:t>
        <a:bodyPr/>
        <a:lstStyle/>
        <a:p>
          <a:endParaRPr lang="en-US"/>
        </a:p>
      </dgm:t>
    </dgm:pt>
    <dgm:pt modelId="{F2A1E2D7-7BC5-46F4-8D9D-D7ED9015AFE2}" type="sibTrans" cxnId="{AF653CD3-08D4-4242-95D1-959AABC38095}">
      <dgm:prSet/>
      <dgm:spPr/>
      <dgm:t>
        <a:bodyPr/>
        <a:lstStyle/>
        <a:p>
          <a:endParaRPr lang="en-US"/>
        </a:p>
      </dgm:t>
    </dgm:pt>
    <dgm:pt modelId="{B6CFE2E5-5B8D-49F9-A6BF-C4B82DE75551}">
      <dgm:prSet/>
      <dgm:spPr/>
      <dgm:t>
        <a:bodyPr/>
        <a:lstStyle/>
        <a:p>
          <a:r>
            <a:rPr lang="tr-TR" b="1" baseline="0"/>
            <a:t>Laboratuvar</a:t>
          </a:r>
          <a:endParaRPr lang="en-US"/>
        </a:p>
      </dgm:t>
    </dgm:pt>
    <dgm:pt modelId="{875DC154-D6FC-4B91-86A7-89888DBF1258}" type="parTrans" cxnId="{A60D2BA3-1649-40F3-9DB9-F7BADA3702F4}">
      <dgm:prSet/>
      <dgm:spPr/>
      <dgm:t>
        <a:bodyPr/>
        <a:lstStyle/>
        <a:p>
          <a:endParaRPr lang="en-US"/>
        </a:p>
      </dgm:t>
    </dgm:pt>
    <dgm:pt modelId="{32384FDC-E3B5-4EFE-A379-96A22C2377C9}" type="sibTrans" cxnId="{A60D2BA3-1649-40F3-9DB9-F7BADA3702F4}">
      <dgm:prSet/>
      <dgm:spPr/>
      <dgm:t>
        <a:bodyPr/>
        <a:lstStyle/>
        <a:p>
          <a:endParaRPr lang="en-US"/>
        </a:p>
      </dgm:t>
    </dgm:pt>
    <dgm:pt modelId="{68EE851C-95B4-4F87-84BE-62780F992687}">
      <dgm:prSet/>
      <dgm:spPr/>
      <dgm:t>
        <a:bodyPr/>
        <a:lstStyle/>
        <a:p>
          <a:r>
            <a:rPr lang="tr-TR" b="1" baseline="0"/>
            <a:t>Görüntüleme</a:t>
          </a:r>
          <a:endParaRPr lang="en-US"/>
        </a:p>
      </dgm:t>
    </dgm:pt>
    <dgm:pt modelId="{24161750-8125-4946-B33B-2012E2E41EF6}" type="parTrans" cxnId="{33704148-6F03-4D26-A353-F737B001117C}">
      <dgm:prSet/>
      <dgm:spPr/>
      <dgm:t>
        <a:bodyPr/>
        <a:lstStyle/>
        <a:p>
          <a:endParaRPr lang="en-US"/>
        </a:p>
      </dgm:t>
    </dgm:pt>
    <dgm:pt modelId="{65E66A1E-BB20-4972-BEA0-8633B11BC1DE}" type="sibTrans" cxnId="{33704148-6F03-4D26-A353-F737B001117C}">
      <dgm:prSet/>
      <dgm:spPr/>
      <dgm:t>
        <a:bodyPr/>
        <a:lstStyle/>
        <a:p>
          <a:endParaRPr lang="en-US"/>
        </a:p>
      </dgm:t>
    </dgm:pt>
    <dgm:pt modelId="{C3DFB2B8-A1B0-45AA-882A-A6D9755516AB}" type="pres">
      <dgm:prSet presAssocID="{89395B3A-FF12-4761-949C-CC23DA656EEC}" presName="linear" presStyleCnt="0">
        <dgm:presLayoutVars>
          <dgm:dir/>
          <dgm:animLvl val="lvl"/>
          <dgm:resizeHandles val="exact"/>
        </dgm:presLayoutVars>
      </dgm:prSet>
      <dgm:spPr/>
    </dgm:pt>
    <dgm:pt modelId="{CB8276DE-A518-4C69-B0CD-97939DC079E5}" type="pres">
      <dgm:prSet presAssocID="{DBD0ECDE-DF85-404B-910A-3EEA52BF1250}" presName="parentLin" presStyleCnt="0"/>
      <dgm:spPr/>
    </dgm:pt>
    <dgm:pt modelId="{770C225B-6D16-4ABB-9F74-558CA799C444}" type="pres">
      <dgm:prSet presAssocID="{DBD0ECDE-DF85-404B-910A-3EEA52BF1250}" presName="parentLeftMargin" presStyleLbl="node1" presStyleIdx="0" presStyleCnt="4"/>
      <dgm:spPr/>
    </dgm:pt>
    <dgm:pt modelId="{870AF279-4399-4445-919A-37308087D8B0}" type="pres">
      <dgm:prSet presAssocID="{DBD0ECDE-DF85-404B-910A-3EEA52BF12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869E19-9034-455E-84E5-3F8869F593BF}" type="pres">
      <dgm:prSet presAssocID="{DBD0ECDE-DF85-404B-910A-3EEA52BF1250}" presName="negativeSpace" presStyleCnt="0"/>
      <dgm:spPr/>
    </dgm:pt>
    <dgm:pt modelId="{91A7099B-FBBC-4807-BA30-82522A5BB324}" type="pres">
      <dgm:prSet presAssocID="{DBD0ECDE-DF85-404B-910A-3EEA52BF1250}" presName="childText" presStyleLbl="conFgAcc1" presStyleIdx="0" presStyleCnt="4">
        <dgm:presLayoutVars>
          <dgm:bulletEnabled val="1"/>
        </dgm:presLayoutVars>
      </dgm:prSet>
      <dgm:spPr/>
    </dgm:pt>
    <dgm:pt modelId="{F8DFD4B4-BE31-4812-BEB7-867C12FEDA8A}" type="pres">
      <dgm:prSet presAssocID="{5FE31894-CEF1-4CA1-9273-CAE3A31C5113}" presName="spaceBetweenRectangles" presStyleCnt="0"/>
      <dgm:spPr/>
    </dgm:pt>
    <dgm:pt modelId="{80383D6E-8632-4400-B222-9AA42F2294D8}" type="pres">
      <dgm:prSet presAssocID="{D7BD532A-13B8-40DE-992E-4F2EFDA62DA0}" presName="parentLin" presStyleCnt="0"/>
      <dgm:spPr/>
    </dgm:pt>
    <dgm:pt modelId="{15FB3CE5-6629-43C6-AC89-6989AE801C1A}" type="pres">
      <dgm:prSet presAssocID="{D7BD532A-13B8-40DE-992E-4F2EFDA62DA0}" presName="parentLeftMargin" presStyleLbl="node1" presStyleIdx="0" presStyleCnt="4"/>
      <dgm:spPr/>
    </dgm:pt>
    <dgm:pt modelId="{A68D507A-2F17-422F-AE11-5784BD5D6A3F}" type="pres">
      <dgm:prSet presAssocID="{D7BD532A-13B8-40DE-992E-4F2EFDA62D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DD82AC-A252-4239-9CE4-682F8F3FC0F5}" type="pres">
      <dgm:prSet presAssocID="{D7BD532A-13B8-40DE-992E-4F2EFDA62DA0}" presName="negativeSpace" presStyleCnt="0"/>
      <dgm:spPr/>
    </dgm:pt>
    <dgm:pt modelId="{43427FBF-F957-4F88-89F1-0E4EAD617F9D}" type="pres">
      <dgm:prSet presAssocID="{D7BD532A-13B8-40DE-992E-4F2EFDA62DA0}" presName="childText" presStyleLbl="conFgAcc1" presStyleIdx="1" presStyleCnt="4">
        <dgm:presLayoutVars>
          <dgm:bulletEnabled val="1"/>
        </dgm:presLayoutVars>
      </dgm:prSet>
      <dgm:spPr/>
    </dgm:pt>
    <dgm:pt modelId="{D7069983-BFB6-40EF-A7D5-E15BE67C9BC2}" type="pres">
      <dgm:prSet presAssocID="{F2A1E2D7-7BC5-46F4-8D9D-D7ED9015AFE2}" presName="spaceBetweenRectangles" presStyleCnt="0"/>
      <dgm:spPr/>
    </dgm:pt>
    <dgm:pt modelId="{210B9EE0-8BB6-43C9-A529-0C685B45EEE0}" type="pres">
      <dgm:prSet presAssocID="{B6CFE2E5-5B8D-49F9-A6BF-C4B82DE75551}" presName="parentLin" presStyleCnt="0"/>
      <dgm:spPr/>
    </dgm:pt>
    <dgm:pt modelId="{CED79CDD-A06A-4F46-B49A-2E5B98B01ACA}" type="pres">
      <dgm:prSet presAssocID="{B6CFE2E5-5B8D-49F9-A6BF-C4B82DE75551}" presName="parentLeftMargin" presStyleLbl="node1" presStyleIdx="1" presStyleCnt="4"/>
      <dgm:spPr/>
    </dgm:pt>
    <dgm:pt modelId="{8892FE1A-6969-4E14-A8AF-393A36EC3D6F}" type="pres">
      <dgm:prSet presAssocID="{B6CFE2E5-5B8D-49F9-A6BF-C4B82DE755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6CFBB8-DBE0-4B19-BF9A-B75F3415C19F}" type="pres">
      <dgm:prSet presAssocID="{B6CFE2E5-5B8D-49F9-A6BF-C4B82DE75551}" presName="negativeSpace" presStyleCnt="0"/>
      <dgm:spPr/>
    </dgm:pt>
    <dgm:pt modelId="{8D5BF733-BF50-44E0-9088-38D287FC364D}" type="pres">
      <dgm:prSet presAssocID="{B6CFE2E5-5B8D-49F9-A6BF-C4B82DE75551}" presName="childText" presStyleLbl="conFgAcc1" presStyleIdx="2" presStyleCnt="4">
        <dgm:presLayoutVars>
          <dgm:bulletEnabled val="1"/>
        </dgm:presLayoutVars>
      </dgm:prSet>
      <dgm:spPr/>
    </dgm:pt>
    <dgm:pt modelId="{103F6639-2AED-4B71-9A6E-960244A55ECE}" type="pres">
      <dgm:prSet presAssocID="{32384FDC-E3B5-4EFE-A379-96A22C2377C9}" presName="spaceBetweenRectangles" presStyleCnt="0"/>
      <dgm:spPr/>
    </dgm:pt>
    <dgm:pt modelId="{47B43E0E-5DFE-4283-BCD2-6874CEE65074}" type="pres">
      <dgm:prSet presAssocID="{68EE851C-95B4-4F87-84BE-62780F992687}" presName="parentLin" presStyleCnt="0"/>
      <dgm:spPr/>
    </dgm:pt>
    <dgm:pt modelId="{8FC7CFD0-69FF-43C2-AAC0-6251B60B8D0F}" type="pres">
      <dgm:prSet presAssocID="{68EE851C-95B4-4F87-84BE-62780F992687}" presName="parentLeftMargin" presStyleLbl="node1" presStyleIdx="2" presStyleCnt="4"/>
      <dgm:spPr/>
    </dgm:pt>
    <dgm:pt modelId="{85AA5A46-D401-4A21-8287-F6F826DDDFE8}" type="pres">
      <dgm:prSet presAssocID="{68EE851C-95B4-4F87-84BE-62780F99268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E0E9186-EA40-48E2-8A2B-C70DF10235A0}" type="pres">
      <dgm:prSet presAssocID="{68EE851C-95B4-4F87-84BE-62780F992687}" presName="negativeSpace" presStyleCnt="0"/>
      <dgm:spPr/>
    </dgm:pt>
    <dgm:pt modelId="{E281FDDE-2FEA-4476-A0A7-2C382436FD7B}" type="pres">
      <dgm:prSet presAssocID="{68EE851C-95B4-4F87-84BE-62780F9926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FF7C65-8CDB-4C46-9052-D926B74B2921}" type="presOf" srcId="{D7BD532A-13B8-40DE-992E-4F2EFDA62DA0}" destId="{A68D507A-2F17-422F-AE11-5784BD5D6A3F}" srcOrd="1" destOrd="0" presId="urn:microsoft.com/office/officeart/2005/8/layout/list1"/>
    <dgm:cxn modelId="{33704148-6F03-4D26-A353-F737B001117C}" srcId="{89395B3A-FF12-4761-949C-CC23DA656EEC}" destId="{68EE851C-95B4-4F87-84BE-62780F992687}" srcOrd="3" destOrd="0" parTransId="{24161750-8125-4946-B33B-2012E2E41EF6}" sibTransId="{65E66A1E-BB20-4972-BEA0-8633B11BC1DE}"/>
    <dgm:cxn modelId="{2E1D1E69-74B4-46E2-8185-8D014EA52B67}" type="presOf" srcId="{B6CFE2E5-5B8D-49F9-A6BF-C4B82DE75551}" destId="{CED79CDD-A06A-4F46-B49A-2E5B98B01ACA}" srcOrd="0" destOrd="0" presId="urn:microsoft.com/office/officeart/2005/8/layout/list1"/>
    <dgm:cxn modelId="{65226C5A-93F5-4E7E-A712-ED8F40D30526}" type="presOf" srcId="{D7BD532A-13B8-40DE-992E-4F2EFDA62DA0}" destId="{15FB3CE5-6629-43C6-AC89-6989AE801C1A}" srcOrd="0" destOrd="0" presId="urn:microsoft.com/office/officeart/2005/8/layout/list1"/>
    <dgm:cxn modelId="{243E5085-B57B-42DD-ACA3-290C5C09C927}" type="presOf" srcId="{68EE851C-95B4-4F87-84BE-62780F992687}" destId="{85AA5A46-D401-4A21-8287-F6F826DDDFE8}" srcOrd="1" destOrd="0" presId="urn:microsoft.com/office/officeart/2005/8/layout/list1"/>
    <dgm:cxn modelId="{770BFE93-5ADF-4F85-AC6B-1F3182E2A73C}" type="presOf" srcId="{89395B3A-FF12-4761-949C-CC23DA656EEC}" destId="{C3DFB2B8-A1B0-45AA-882A-A6D9755516AB}" srcOrd="0" destOrd="0" presId="urn:microsoft.com/office/officeart/2005/8/layout/list1"/>
    <dgm:cxn modelId="{13202097-4BB7-472A-9347-BF597B489EA6}" type="presOf" srcId="{DBD0ECDE-DF85-404B-910A-3EEA52BF1250}" destId="{770C225B-6D16-4ABB-9F74-558CA799C444}" srcOrd="0" destOrd="0" presId="urn:microsoft.com/office/officeart/2005/8/layout/list1"/>
    <dgm:cxn modelId="{B3362D99-86C9-4226-AEDA-944846FE3293}" type="presOf" srcId="{68EE851C-95B4-4F87-84BE-62780F992687}" destId="{8FC7CFD0-69FF-43C2-AAC0-6251B60B8D0F}" srcOrd="0" destOrd="0" presId="urn:microsoft.com/office/officeart/2005/8/layout/list1"/>
    <dgm:cxn modelId="{A60D2BA3-1649-40F3-9DB9-F7BADA3702F4}" srcId="{89395B3A-FF12-4761-949C-CC23DA656EEC}" destId="{B6CFE2E5-5B8D-49F9-A6BF-C4B82DE75551}" srcOrd="2" destOrd="0" parTransId="{875DC154-D6FC-4B91-86A7-89888DBF1258}" sibTransId="{32384FDC-E3B5-4EFE-A379-96A22C2377C9}"/>
    <dgm:cxn modelId="{BD5785A7-2ABD-4334-A20F-E50A75DEB2F3}" type="presOf" srcId="{DBD0ECDE-DF85-404B-910A-3EEA52BF1250}" destId="{870AF279-4399-4445-919A-37308087D8B0}" srcOrd="1" destOrd="0" presId="urn:microsoft.com/office/officeart/2005/8/layout/list1"/>
    <dgm:cxn modelId="{AF653CD3-08D4-4242-95D1-959AABC38095}" srcId="{89395B3A-FF12-4761-949C-CC23DA656EEC}" destId="{D7BD532A-13B8-40DE-992E-4F2EFDA62DA0}" srcOrd="1" destOrd="0" parTransId="{238650E3-D98E-4ACD-859C-B5BB12D4E81A}" sibTransId="{F2A1E2D7-7BC5-46F4-8D9D-D7ED9015AFE2}"/>
    <dgm:cxn modelId="{8D3A09E2-8BC1-4C05-9CD9-30FCA3E3579F}" type="presOf" srcId="{B6CFE2E5-5B8D-49F9-A6BF-C4B82DE75551}" destId="{8892FE1A-6969-4E14-A8AF-393A36EC3D6F}" srcOrd="1" destOrd="0" presId="urn:microsoft.com/office/officeart/2005/8/layout/list1"/>
    <dgm:cxn modelId="{FE9B62F4-422B-4762-B228-AF37C0DAD2A0}" srcId="{89395B3A-FF12-4761-949C-CC23DA656EEC}" destId="{DBD0ECDE-DF85-404B-910A-3EEA52BF1250}" srcOrd="0" destOrd="0" parTransId="{894D0A37-8738-4E93-B44A-40FEF306F187}" sibTransId="{5FE31894-CEF1-4CA1-9273-CAE3A31C5113}"/>
    <dgm:cxn modelId="{AE85E5F3-EF75-487B-97D8-9B2B3F8FC3D4}" type="presParOf" srcId="{C3DFB2B8-A1B0-45AA-882A-A6D9755516AB}" destId="{CB8276DE-A518-4C69-B0CD-97939DC079E5}" srcOrd="0" destOrd="0" presId="urn:microsoft.com/office/officeart/2005/8/layout/list1"/>
    <dgm:cxn modelId="{7B3B927F-8423-46BF-9EA4-AFD451345128}" type="presParOf" srcId="{CB8276DE-A518-4C69-B0CD-97939DC079E5}" destId="{770C225B-6D16-4ABB-9F74-558CA799C444}" srcOrd="0" destOrd="0" presId="urn:microsoft.com/office/officeart/2005/8/layout/list1"/>
    <dgm:cxn modelId="{95775937-1479-43D6-B74C-49F9CA153DE7}" type="presParOf" srcId="{CB8276DE-A518-4C69-B0CD-97939DC079E5}" destId="{870AF279-4399-4445-919A-37308087D8B0}" srcOrd="1" destOrd="0" presId="urn:microsoft.com/office/officeart/2005/8/layout/list1"/>
    <dgm:cxn modelId="{ABA3B281-5924-4D3F-9998-8BAFC70EF4F3}" type="presParOf" srcId="{C3DFB2B8-A1B0-45AA-882A-A6D9755516AB}" destId="{9A869E19-9034-455E-84E5-3F8869F593BF}" srcOrd="1" destOrd="0" presId="urn:microsoft.com/office/officeart/2005/8/layout/list1"/>
    <dgm:cxn modelId="{3F67A238-5DA5-46BE-A510-58A7EC7A50C5}" type="presParOf" srcId="{C3DFB2B8-A1B0-45AA-882A-A6D9755516AB}" destId="{91A7099B-FBBC-4807-BA30-82522A5BB324}" srcOrd="2" destOrd="0" presId="urn:microsoft.com/office/officeart/2005/8/layout/list1"/>
    <dgm:cxn modelId="{50AC9528-BED5-4713-A888-0604FD5F279F}" type="presParOf" srcId="{C3DFB2B8-A1B0-45AA-882A-A6D9755516AB}" destId="{F8DFD4B4-BE31-4812-BEB7-867C12FEDA8A}" srcOrd="3" destOrd="0" presId="urn:microsoft.com/office/officeart/2005/8/layout/list1"/>
    <dgm:cxn modelId="{02843979-51BC-4D68-A36D-6F51979655F9}" type="presParOf" srcId="{C3DFB2B8-A1B0-45AA-882A-A6D9755516AB}" destId="{80383D6E-8632-4400-B222-9AA42F2294D8}" srcOrd="4" destOrd="0" presId="urn:microsoft.com/office/officeart/2005/8/layout/list1"/>
    <dgm:cxn modelId="{777EFE3C-FC70-4166-A34D-07653495A03B}" type="presParOf" srcId="{80383D6E-8632-4400-B222-9AA42F2294D8}" destId="{15FB3CE5-6629-43C6-AC89-6989AE801C1A}" srcOrd="0" destOrd="0" presId="urn:microsoft.com/office/officeart/2005/8/layout/list1"/>
    <dgm:cxn modelId="{2F058557-13EA-4F78-9F0D-286B2A0AE442}" type="presParOf" srcId="{80383D6E-8632-4400-B222-9AA42F2294D8}" destId="{A68D507A-2F17-422F-AE11-5784BD5D6A3F}" srcOrd="1" destOrd="0" presId="urn:microsoft.com/office/officeart/2005/8/layout/list1"/>
    <dgm:cxn modelId="{292BDD14-B0E0-4403-9CB4-978C70AE480D}" type="presParOf" srcId="{C3DFB2B8-A1B0-45AA-882A-A6D9755516AB}" destId="{FDDD82AC-A252-4239-9CE4-682F8F3FC0F5}" srcOrd="5" destOrd="0" presId="urn:microsoft.com/office/officeart/2005/8/layout/list1"/>
    <dgm:cxn modelId="{590311CF-CCA1-4A98-8362-D835C7EC50F0}" type="presParOf" srcId="{C3DFB2B8-A1B0-45AA-882A-A6D9755516AB}" destId="{43427FBF-F957-4F88-89F1-0E4EAD617F9D}" srcOrd="6" destOrd="0" presId="urn:microsoft.com/office/officeart/2005/8/layout/list1"/>
    <dgm:cxn modelId="{54A46F5B-3D17-4324-9C07-0E37A0709D0C}" type="presParOf" srcId="{C3DFB2B8-A1B0-45AA-882A-A6D9755516AB}" destId="{D7069983-BFB6-40EF-A7D5-E15BE67C9BC2}" srcOrd="7" destOrd="0" presId="urn:microsoft.com/office/officeart/2005/8/layout/list1"/>
    <dgm:cxn modelId="{F1A76907-B196-462D-B453-CB5468186449}" type="presParOf" srcId="{C3DFB2B8-A1B0-45AA-882A-A6D9755516AB}" destId="{210B9EE0-8BB6-43C9-A529-0C685B45EEE0}" srcOrd="8" destOrd="0" presId="urn:microsoft.com/office/officeart/2005/8/layout/list1"/>
    <dgm:cxn modelId="{93072C0A-8314-4A55-8C48-75A61415EAB4}" type="presParOf" srcId="{210B9EE0-8BB6-43C9-A529-0C685B45EEE0}" destId="{CED79CDD-A06A-4F46-B49A-2E5B98B01ACA}" srcOrd="0" destOrd="0" presId="urn:microsoft.com/office/officeart/2005/8/layout/list1"/>
    <dgm:cxn modelId="{06D9DDD9-12E4-4770-ACCB-6211AFF6A7C0}" type="presParOf" srcId="{210B9EE0-8BB6-43C9-A529-0C685B45EEE0}" destId="{8892FE1A-6969-4E14-A8AF-393A36EC3D6F}" srcOrd="1" destOrd="0" presId="urn:microsoft.com/office/officeart/2005/8/layout/list1"/>
    <dgm:cxn modelId="{2E83FA38-842B-4132-A508-849C20DB6435}" type="presParOf" srcId="{C3DFB2B8-A1B0-45AA-882A-A6D9755516AB}" destId="{3B6CFBB8-DBE0-4B19-BF9A-B75F3415C19F}" srcOrd="9" destOrd="0" presId="urn:microsoft.com/office/officeart/2005/8/layout/list1"/>
    <dgm:cxn modelId="{EC6DE4B5-B3F4-4BBB-AC45-0058F8973224}" type="presParOf" srcId="{C3DFB2B8-A1B0-45AA-882A-A6D9755516AB}" destId="{8D5BF733-BF50-44E0-9088-38D287FC364D}" srcOrd="10" destOrd="0" presId="urn:microsoft.com/office/officeart/2005/8/layout/list1"/>
    <dgm:cxn modelId="{016BC49D-37DC-40B4-B9B7-21685A996F1B}" type="presParOf" srcId="{C3DFB2B8-A1B0-45AA-882A-A6D9755516AB}" destId="{103F6639-2AED-4B71-9A6E-960244A55ECE}" srcOrd="11" destOrd="0" presId="urn:microsoft.com/office/officeart/2005/8/layout/list1"/>
    <dgm:cxn modelId="{BD919B41-93E1-4A77-83CA-CA86E42E3489}" type="presParOf" srcId="{C3DFB2B8-A1B0-45AA-882A-A6D9755516AB}" destId="{47B43E0E-5DFE-4283-BCD2-6874CEE65074}" srcOrd="12" destOrd="0" presId="urn:microsoft.com/office/officeart/2005/8/layout/list1"/>
    <dgm:cxn modelId="{C43A74E7-0988-478D-A327-FCC6BBFDDFA1}" type="presParOf" srcId="{47B43E0E-5DFE-4283-BCD2-6874CEE65074}" destId="{8FC7CFD0-69FF-43C2-AAC0-6251B60B8D0F}" srcOrd="0" destOrd="0" presId="urn:microsoft.com/office/officeart/2005/8/layout/list1"/>
    <dgm:cxn modelId="{508B67A8-36C7-4401-957A-0DE112177308}" type="presParOf" srcId="{47B43E0E-5DFE-4283-BCD2-6874CEE65074}" destId="{85AA5A46-D401-4A21-8287-F6F826DDDFE8}" srcOrd="1" destOrd="0" presId="urn:microsoft.com/office/officeart/2005/8/layout/list1"/>
    <dgm:cxn modelId="{6D9CAC1E-92A3-43DD-959F-B258135C75D1}" type="presParOf" srcId="{C3DFB2B8-A1B0-45AA-882A-A6D9755516AB}" destId="{7E0E9186-EA40-48E2-8A2B-C70DF10235A0}" srcOrd="13" destOrd="0" presId="urn:microsoft.com/office/officeart/2005/8/layout/list1"/>
    <dgm:cxn modelId="{CEBAC34E-1964-434C-A7F2-F6F73D252FD6}" type="presParOf" srcId="{C3DFB2B8-A1B0-45AA-882A-A6D9755516AB}" destId="{E281FDDE-2FEA-4476-A0A7-2C382436FD7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39BB6C-03CF-4F27-A2BE-EAC089AB56C2}" type="doc">
      <dgm:prSet loTypeId="urn:microsoft.com/office/officeart/2005/8/layout/default" loCatId="list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9E62C6E-C460-44BA-91BE-32FB1FB49F7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/>
            <a:t>İlacın Etkileri</a:t>
          </a:r>
        </a:p>
        <a:p>
          <a:pPr>
            <a:lnSpc>
              <a:spcPct val="100000"/>
            </a:lnSpc>
          </a:pPr>
          <a:r>
            <a:rPr lang="tr-TR" b="0" baseline="0"/>
            <a:t>İlaçtan ne bekleniyor?</a:t>
          </a:r>
          <a:endParaRPr lang="en-US" dirty="0"/>
        </a:p>
      </dgm:t>
    </dgm:pt>
    <dgm:pt modelId="{2C53A54C-7D11-4F48-A56F-E36C9D74A748}" type="parTrans" cxnId="{EBB90B0A-4876-4849-B31E-EA7378FB7080}">
      <dgm:prSet/>
      <dgm:spPr/>
      <dgm:t>
        <a:bodyPr/>
        <a:lstStyle/>
        <a:p>
          <a:endParaRPr lang="en-US"/>
        </a:p>
      </dgm:t>
    </dgm:pt>
    <dgm:pt modelId="{FC618893-25AA-4AB9-8BE8-24151E5154E9}" type="sibTrans" cxnId="{EBB90B0A-4876-4849-B31E-EA7378FB7080}">
      <dgm:prSet/>
      <dgm:spPr/>
      <dgm:t>
        <a:bodyPr/>
        <a:lstStyle/>
        <a:p>
          <a:endParaRPr lang="en-US"/>
        </a:p>
      </dgm:t>
    </dgm:pt>
    <dgm:pt modelId="{502BA909-0CD5-4993-9F8B-4485A760C0B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/>
            <a:t>Yan Etkileri</a:t>
          </a:r>
        </a:p>
        <a:p>
          <a:pPr>
            <a:lnSpc>
              <a:spcPct val="100000"/>
            </a:lnSpc>
          </a:pPr>
          <a:r>
            <a:rPr lang="tr-TR" b="0" baseline="0"/>
            <a:t>Yan etkiler neler ve ne zaman önemli?</a:t>
          </a:r>
          <a:endParaRPr lang="en-US" dirty="0"/>
        </a:p>
      </dgm:t>
    </dgm:pt>
    <dgm:pt modelId="{7AA445B2-99BD-46AF-81C6-D3F25AB66366}" type="parTrans" cxnId="{7729E0D4-EE1D-4554-887D-8CAB48F22B2F}">
      <dgm:prSet/>
      <dgm:spPr/>
      <dgm:t>
        <a:bodyPr/>
        <a:lstStyle/>
        <a:p>
          <a:endParaRPr lang="en-US"/>
        </a:p>
      </dgm:t>
    </dgm:pt>
    <dgm:pt modelId="{018D92A9-12BB-428F-9920-02B02AE0E357}" type="sibTrans" cxnId="{7729E0D4-EE1D-4554-887D-8CAB48F22B2F}">
      <dgm:prSet/>
      <dgm:spPr/>
      <dgm:t>
        <a:bodyPr/>
        <a:lstStyle/>
        <a:p>
          <a:endParaRPr lang="en-US"/>
        </a:p>
      </dgm:t>
    </dgm:pt>
    <dgm:pt modelId="{955D4D00-92A9-408E-8EFF-DCD3725940A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/>
            <a:t>Talimatlar</a:t>
          </a:r>
        </a:p>
        <a:p>
          <a:pPr>
            <a:lnSpc>
              <a:spcPct val="100000"/>
            </a:lnSpc>
          </a:pPr>
          <a:r>
            <a:rPr lang="tr-TR" b="0" baseline="0"/>
            <a:t>İlaç ne zaman, nasıl, ne süre ile alınıp nasıl depolanmalı?</a:t>
          </a:r>
          <a:endParaRPr lang="en-US" dirty="0"/>
        </a:p>
      </dgm:t>
    </dgm:pt>
    <dgm:pt modelId="{B57308C3-CAF0-49B5-8090-C50AFAD5585B}" type="parTrans" cxnId="{D2C86C3E-9FD4-4C26-878E-30A0C2B93265}">
      <dgm:prSet/>
      <dgm:spPr/>
      <dgm:t>
        <a:bodyPr/>
        <a:lstStyle/>
        <a:p>
          <a:endParaRPr lang="en-US"/>
        </a:p>
      </dgm:t>
    </dgm:pt>
    <dgm:pt modelId="{E9966EF1-DA80-42B1-8526-FC0163D2BEF0}" type="sibTrans" cxnId="{D2C86C3E-9FD4-4C26-878E-30A0C2B93265}">
      <dgm:prSet/>
      <dgm:spPr/>
      <dgm:t>
        <a:bodyPr/>
        <a:lstStyle/>
        <a:p>
          <a:endParaRPr lang="en-US"/>
        </a:p>
      </dgm:t>
    </dgm:pt>
    <dgm:pt modelId="{9488C341-D946-4294-8124-4D0DC17F3D1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/>
            <a:t>Uyarılar</a:t>
          </a:r>
        </a:p>
        <a:p>
          <a:pPr>
            <a:lnSpc>
              <a:spcPct val="100000"/>
            </a:lnSpc>
          </a:pPr>
          <a:r>
            <a:rPr lang="tr-TR" b="0" baseline="0"/>
            <a:t>İlaç ne zaman alınmamalı? Maksimum doz?</a:t>
          </a:r>
          <a:endParaRPr lang="en-US" dirty="0"/>
        </a:p>
      </dgm:t>
    </dgm:pt>
    <dgm:pt modelId="{C6F5BFDB-9346-44AA-8499-32AA0D52EAFE}" type="parTrans" cxnId="{0FBD5B02-F244-4088-AAAE-ADD61C1EB1C0}">
      <dgm:prSet/>
      <dgm:spPr/>
      <dgm:t>
        <a:bodyPr/>
        <a:lstStyle/>
        <a:p>
          <a:endParaRPr lang="en-US"/>
        </a:p>
      </dgm:t>
    </dgm:pt>
    <dgm:pt modelId="{A247DDA5-0B66-47F4-86F1-EE1D5BFC7072}" type="sibTrans" cxnId="{0FBD5B02-F244-4088-AAAE-ADD61C1EB1C0}">
      <dgm:prSet/>
      <dgm:spPr/>
      <dgm:t>
        <a:bodyPr/>
        <a:lstStyle/>
        <a:p>
          <a:endParaRPr lang="en-US"/>
        </a:p>
      </dgm:t>
    </dgm:pt>
    <dgm:pt modelId="{E53E741A-2929-4E84-ADDC-BA96B2188D2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/>
            <a:t>Kontrol</a:t>
          </a:r>
        </a:p>
        <a:p>
          <a:pPr>
            <a:lnSpc>
              <a:spcPct val="100000"/>
            </a:lnSpc>
          </a:pPr>
          <a:r>
            <a:rPr lang="tr-TR" b="0" baseline="0"/>
            <a:t>Ne zaman tekrar veya acil kontrol?</a:t>
          </a:r>
          <a:endParaRPr lang="en-US" dirty="0"/>
        </a:p>
      </dgm:t>
    </dgm:pt>
    <dgm:pt modelId="{7A75B4A5-1AD2-4497-99B7-075B0835BA2C}" type="parTrans" cxnId="{49C084B3-7167-454B-AEB6-7C3F043ADEB3}">
      <dgm:prSet/>
      <dgm:spPr/>
      <dgm:t>
        <a:bodyPr/>
        <a:lstStyle/>
        <a:p>
          <a:endParaRPr lang="en-US"/>
        </a:p>
      </dgm:t>
    </dgm:pt>
    <dgm:pt modelId="{F2DDEDB0-8607-4BDC-87EE-0E670CC6F167}" type="sibTrans" cxnId="{49C084B3-7167-454B-AEB6-7C3F043ADEB3}">
      <dgm:prSet/>
      <dgm:spPr/>
      <dgm:t>
        <a:bodyPr/>
        <a:lstStyle/>
        <a:p>
          <a:endParaRPr lang="en-US"/>
        </a:p>
      </dgm:t>
    </dgm:pt>
    <dgm:pt modelId="{ECB263A6-56D6-4FBC-9E11-7536B7AC0D6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baseline="0" dirty="0"/>
            <a:t>Anlaşıldı mı?</a:t>
          </a:r>
        </a:p>
        <a:p>
          <a:pPr>
            <a:lnSpc>
              <a:spcPct val="100000"/>
            </a:lnSpc>
          </a:pPr>
          <a:r>
            <a:rPr lang="tr-TR" b="0" baseline="0" dirty="0"/>
            <a:t>Hasta söylenilenleri doğru anladı mı? Sorusu var mı?</a:t>
          </a:r>
          <a:endParaRPr lang="en-US" dirty="0"/>
        </a:p>
      </dgm:t>
    </dgm:pt>
    <dgm:pt modelId="{BD8C372D-BA8E-4EF3-9FF6-EE20FADF127A}" type="parTrans" cxnId="{E0FC8826-5ACB-40D4-BD8E-CB4A8BD43241}">
      <dgm:prSet/>
      <dgm:spPr/>
      <dgm:t>
        <a:bodyPr/>
        <a:lstStyle/>
        <a:p>
          <a:endParaRPr lang="en-US"/>
        </a:p>
      </dgm:t>
    </dgm:pt>
    <dgm:pt modelId="{730BED64-F581-40B6-B68C-5368E805D8C3}" type="sibTrans" cxnId="{E0FC8826-5ACB-40D4-BD8E-CB4A8BD43241}">
      <dgm:prSet/>
      <dgm:spPr/>
      <dgm:t>
        <a:bodyPr/>
        <a:lstStyle/>
        <a:p>
          <a:endParaRPr lang="en-US"/>
        </a:p>
      </dgm:t>
    </dgm:pt>
    <dgm:pt modelId="{B6A55902-3BAB-42D2-86CD-1D94FD361897}" type="pres">
      <dgm:prSet presAssocID="{B839BB6C-03CF-4F27-A2BE-EAC089AB56C2}" presName="diagram" presStyleCnt="0">
        <dgm:presLayoutVars>
          <dgm:dir/>
          <dgm:resizeHandles val="exact"/>
        </dgm:presLayoutVars>
      </dgm:prSet>
      <dgm:spPr/>
    </dgm:pt>
    <dgm:pt modelId="{3C713173-BCB3-4DAD-92BE-88904E2CEBBF}" type="pres">
      <dgm:prSet presAssocID="{69E62C6E-C460-44BA-91BE-32FB1FB49F7E}" presName="node" presStyleLbl="node1" presStyleIdx="0" presStyleCnt="6">
        <dgm:presLayoutVars>
          <dgm:bulletEnabled val="1"/>
        </dgm:presLayoutVars>
      </dgm:prSet>
      <dgm:spPr/>
    </dgm:pt>
    <dgm:pt modelId="{B4AD4277-17D2-4E2A-B1AE-9501F0B4A1ED}" type="pres">
      <dgm:prSet presAssocID="{FC618893-25AA-4AB9-8BE8-24151E5154E9}" presName="sibTrans" presStyleCnt="0"/>
      <dgm:spPr/>
    </dgm:pt>
    <dgm:pt modelId="{A4E2D171-297F-404C-A4B4-07FAA7FD36C5}" type="pres">
      <dgm:prSet presAssocID="{502BA909-0CD5-4993-9F8B-4485A760C0BB}" presName="node" presStyleLbl="node1" presStyleIdx="1" presStyleCnt="6">
        <dgm:presLayoutVars>
          <dgm:bulletEnabled val="1"/>
        </dgm:presLayoutVars>
      </dgm:prSet>
      <dgm:spPr/>
    </dgm:pt>
    <dgm:pt modelId="{86E7DEC4-755B-4EDD-8BAE-3EBF33F8C03A}" type="pres">
      <dgm:prSet presAssocID="{018D92A9-12BB-428F-9920-02B02AE0E357}" presName="sibTrans" presStyleCnt="0"/>
      <dgm:spPr/>
    </dgm:pt>
    <dgm:pt modelId="{7109AB80-CF20-417D-AC43-F11C9DBEC06E}" type="pres">
      <dgm:prSet presAssocID="{955D4D00-92A9-408E-8EFF-DCD3725940A9}" presName="node" presStyleLbl="node1" presStyleIdx="2" presStyleCnt="6">
        <dgm:presLayoutVars>
          <dgm:bulletEnabled val="1"/>
        </dgm:presLayoutVars>
      </dgm:prSet>
      <dgm:spPr/>
    </dgm:pt>
    <dgm:pt modelId="{DA075213-77BD-4BD2-AE24-07BB837E482A}" type="pres">
      <dgm:prSet presAssocID="{E9966EF1-DA80-42B1-8526-FC0163D2BEF0}" presName="sibTrans" presStyleCnt="0"/>
      <dgm:spPr/>
    </dgm:pt>
    <dgm:pt modelId="{A04389F7-69CC-40F5-80CE-BDCCCB38A5C2}" type="pres">
      <dgm:prSet presAssocID="{9488C341-D946-4294-8124-4D0DC17F3D1C}" presName="node" presStyleLbl="node1" presStyleIdx="3" presStyleCnt="6">
        <dgm:presLayoutVars>
          <dgm:bulletEnabled val="1"/>
        </dgm:presLayoutVars>
      </dgm:prSet>
      <dgm:spPr/>
    </dgm:pt>
    <dgm:pt modelId="{F54413A0-BD14-4FDC-B1BA-478ADBFE4513}" type="pres">
      <dgm:prSet presAssocID="{A247DDA5-0B66-47F4-86F1-EE1D5BFC7072}" presName="sibTrans" presStyleCnt="0"/>
      <dgm:spPr/>
    </dgm:pt>
    <dgm:pt modelId="{DD65A689-91C8-410A-A45F-ED2A6D17DF13}" type="pres">
      <dgm:prSet presAssocID="{E53E741A-2929-4E84-ADDC-BA96B2188D2F}" presName="node" presStyleLbl="node1" presStyleIdx="4" presStyleCnt="6">
        <dgm:presLayoutVars>
          <dgm:bulletEnabled val="1"/>
        </dgm:presLayoutVars>
      </dgm:prSet>
      <dgm:spPr/>
    </dgm:pt>
    <dgm:pt modelId="{1957C75E-540A-4FD9-9FBB-38849EC076A5}" type="pres">
      <dgm:prSet presAssocID="{F2DDEDB0-8607-4BDC-87EE-0E670CC6F167}" presName="sibTrans" presStyleCnt="0"/>
      <dgm:spPr/>
    </dgm:pt>
    <dgm:pt modelId="{B970C758-1BDA-4A64-AC0B-2A69BA976519}" type="pres">
      <dgm:prSet presAssocID="{ECB263A6-56D6-4FBC-9E11-7536B7AC0D64}" presName="node" presStyleLbl="node1" presStyleIdx="5" presStyleCnt="6">
        <dgm:presLayoutVars>
          <dgm:bulletEnabled val="1"/>
        </dgm:presLayoutVars>
      </dgm:prSet>
      <dgm:spPr/>
    </dgm:pt>
  </dgm:ptLst>
  <dgm:cxnLst>
    <dgm:cxn modelId="{C0CEBA01-5707-40F3-9BB2-F500900DCABE}" type="presOf" srcId="{502BA909-0CD5-4993-9F8B-4485A760C0BB}" destId="{A4E2D171-297F-404C-A4B4-07FAA7FD36C5}" srcOrd="0" destOrd="0" presId="urn:microsoft.com/office/officeart/2005/8/layout/default"/>
    <dgm:cxn modelId="{0FBD5B02-F244-4088-AAAE-ADD61C1EB1C0}" srcId="{B839BB6C-03CF-4F27-A2BE-EAC089AB56C2}" destId="{9488C341-D946-4294-8124-4D0DC17F3D1C}" srcOrd="3" destOrd="0" parTransId="{C6F5BFDB-9346-44AA-8499-32AA0D52EAFE}" sibTransId="{A247DDA5-0B66-47F4-86F1-EE1D5BFC7072}"/>
    <dgm:cxn modelId="{EBB90B0A-4876-4849-B31E-EA7378FB7080}" srcId="{B839BB6C-03CF-4F27-A2BE-EAC089AB56C2}" destId="{69E62C6E-C460-44BA-91BE-32FB1FB49F7E}" srcOrd="0" destOrd="0" parTransId="{2C53A54C-7D11-4F48-A56F-E36C9D74A748}" sibTransId="{FC618893-25AA-4AB9-8BE8-24151E5154E9}"/>
    <dgm:cxn modelId="{24D6EB0D-3066-44AA-B558-075CEB7B52B3}" type="presOf" srcId="{955D4D00-92A9-408E-8EFF-DCD3725940A9}" destId="{7109AB80-CF20-417D-AC43-F11C9DBEC06E}" srcOrd="0" destOrd="0" presId="urn:microsoft.com/office/officeart/2005/8/layout/default"/>
    <dgm:cxn modelId="{E0FC8826-5ACB-40D4-BD8E-CB4A8BD43241}" srcId="{B839BB6C-03CF-4F27-A2BE-EAC089AB56C2}" destId="{ECB263A6-56D6-4FBC-9E11-7536B7AC0D64}" srcOrd="5" destOrd="0" parTransId="{BD8C372D-BA8E-4EF3-9FF6-EE20FADF127A}" sibTransId="{730BED64-F581-40B6-B68C-5368E805D8C3}"/>
    <dgm:cxn modelId="{D2C86C3E-9FD4-4C26-878E-30A0C2B93265}" srcId="{B839BB6C-03CF-4F27-A2BE-EAC089AB56C2}" destId="{955D4D00-92A9-408E-8EFF-DCD3725940A9}" srcOrd="2" destOrd="0" parTransId="{B57308C3-CAF0-49B5-8090-C50AFAD5585B}" sibTransId="{E9966EF1-DA80-42B1-8526-FC0163D2BEF0}"/>
    <dgm:cxn modelId="{2B6F1783-A7DD-4D51-BE31-6CA80AEA7EB3}" type="presOf" srcId="{E53E741A-2929-4E84-ADDC-BA96B2188D2F}" destId="{DD65A689-91C8-410A-A45F-ED2A6D17DF13}" srcOrd="0" destOrd="0" presId="urn:microsoft.com/office/officeart/2005/8/layout/default"/>
    <dgm:cxn modelId="{D03D13B2-25C1-43A1-985B-E7AC28F6E566}" type="presOf" srcId="{B839BB6C-03CF-4F27-A2BE-EAC089AB56C2}" destId="{B6A55902-3BAB-42D2-86CD-1D94FD361897}" srcOrd="0" destOrd="0" presId="urn:microsoft.com/office/officeart/2005/8/layout/default"/>
    <dgm:cxn modelId="{49C084B3-7167-454B-AEB6-7C3F043ADEB3}" srcId="{B839BB6C-03CF-4F27-A2BE-EAC089AB56C2}" destId="{E53E741A-2929-4E84-ADDC-BA96B2188D2F}" srcOrd="4" destOrd="0" parTransId="{7A75B4A5-1AD2-4497-99B7-075B0835BA2C}" sibTransId="{F2DDEDB0-8607-4BDC-87EE-0E670CC6F167}"/>
    <dgm:cxn modelId="{F9139EBC-9182-4D63-AC7C-6F09F99CCC3C}" type="presOf" srcId="{ECB263A6-56D6-4FBC-9E11-7536B7AC0D64}" destId="{B970C758-1BDA-4A64-AC0B-2A69BA976519}" srcOrd="0" destOrd="0" presId="urn:microsoft.com/office/officeart/2005/8/layout/default"/>
    <dgm:cxn modelId="{49FA87D0-4295-4CC6-8675-DBDA15C3135A}" type="presOf" srcId="{9488C341-D946-4294-8124-4D0DC17F3D1C}" destId="{A04389F7-69CC-40F5-80CE-BDCCCB38A5C2}" srcOrd="0" destOrd="0" presId="urn:microsoft.com/office/officeart/2005/8/layout/default"/>
    <dgm:cxn modelId="{7729E0D4-EE1D-4554-887D-8CAB48F22B2F}" srcId="{B839BB6C-03CF-4F27-A2BE-EAC089AB56C2}" destId="{502BA909-0CD5-4993-9F8B-4485A760C0BB}" srcOrd="1" destOrd="0" parTransId="{7AA445B2-99BD-46AF-81C6-D3F25AB66366}" sibTransId="{018D92A9-12BB-428F-9920-02B02AE0E357}"/>
    <dgm:cxn modelId="{45CD97DD-D8E1-4F44-BFAF-F8AF3D6968DE}" type="presOf" srcId="{69E62C6E-C460-44BA-91BE-32FB1FB49F7E}" destId="{3C713173-BCB3-4DAD-92BE-88904E2CEBBF}" srcOrd="0" destOrd="0" presId="urn:microsoft.com/office/officeart/2005/8/layout/default"/>
    <dgm:cxn modelId="{B8D08768-DECA-434D-98AC-9C68F246AC3B}" type="presParOf" srcId="{B6A55902-3BAB-42D2-86CD-1D94FD361897}" destId="{3C713173-BCB3-4DAD-92BE-88904E2CEBBF}" srcOrd="0" destOrd="0" presId="urn:microsoft.com/office/officeart/2005/8/layout/default"/>
    <dgm:cxn modelId="{0E3CC8BB-1E8F-4F42-8359-8F4A75A1BAF9}" type="presParOf" srcId="{B6A55902-3BAB-42D2-86CD-1D94FD361897}" destId="{B4AD4277-17D2-4E2A-B1AE-9501F0B4A1ED}" srcOrd="1" destOrd="0" presId="urn:microsoft.com/office/officeart/2005/8/layout/default"/>
    <dgm:cxn modelId="{2E7AD9C3-E065-43DD-BF82-B26428B164A7}" type="presParOf" srcId="{B6A55902-3BAB-42D2-86CD-1D94FD361897}" destId="{A4E2D171-297F-404C-A4B4-07FAA7FD36C5}" srcOrd="2" destOrd="0" presId="urn:microsoft.com/office/officeart/2005/8/layout/default"/>
    <dgm:cxn modelId="{F9CF9DA3-1F7C-4592-A75D-653309360AEB}" type="presParOf" srcId="{B6A55902-3BAB-42D2-86CD-1D94FD361897}" destId="{86E7DEC4-755B-4EDD-8BAE-3EBF33F8C03A}" srcOrd="3" destOrd="0" presId="urn:microsoft.com/office/officeart/2005/8/layout/default"/>
    <dgm:cxn modelId="{5FEFE16B-29F3-4FA4-901D-B7CDBAF2DD00}" type="presParOf" srcId="{B6A55902-3BAB-42D2-86CD-1D94FD361897}" destId="{7109AB80-CF20-417D-AC43-F11C9DBEC06E}" srcOrd="4" destOrd="0" presId="urn:microsoft.com/office/officeart/2005/8/layout/default"/>
    <dgm:cxn modelId="{34258F53-08CC-480C-9510-BC31C54516E0}" type="presParOf" srcId="{B6A55902-3BAB-42D2-86CD-1D94FD361897}" destId="{DA075213-77BD-4BD2-AE24-07BB837E482A}" srcOrd="5" destOrd="0" presId="urn:microsoft.com/office/officeart/2005/8/layout/default"/>
    <dgm:cxn modelId="{11E0D7BD-2123-4F06-92B5-ADDAA9C05544}" type="presParOf" srcId="{B6A55902-3BAB-42D2-86CD-1D94FD361897}" destId="{A04389F7-69CC-40F5-80CE-BDCCCB38A5C2}" srcOrd="6" destOrd="0" presId="urn:microsoft.com/office/officeart/2005/8/layout/default"/>
    <dgm:cxn modelId="{7F3D8AC2-DE95-42FF-96D3-A6617D004958}" type="presParOf" srcId="{B6A55902-3BAB-42D2-86CD-1D94FD361897}" destId="{F54413A0-BD14-4FDC-B1BA-478ADBFE4513}" srcOrd="7" destOrd="0" presId="urn:microsoft.com/office/officeart/2005/8/layout/default"/>
    <dgm:cxn modelId="{6BE285AD-CB37-4C44-8FDA-3A7FCCF2E147}" type="presParOf" srcId="{B6A55902-3BAB-42D2-86CD-1D94FD361897}" destId="{DD65A689-91C8-410A-A45F-ED2A6D17DF13}" srcOrd="8" destOrd="0" presId="urn:microsoft.com/office/officeart/2005/8/layout/default"/>
    <dgm:cxn modelId="{EEA7DF1A-EE30-4300-9092-F9B8E8444A58}" type="presParOf" srcId="{B6A55902-3BAB-42D2-86CD-1D94FD361897}" destId="{1957C75E-540A-4FD9-9FBB-38849EC076A5}" srcOrd="9" destOrd="0" presId="urn:microsoft.com/office/officeart/2005/8/layout/default"/>
    <dgm:cxn modelId="{FED4514C-6A63-4936-A483-8C786439E5CF}" type="presParOf" srcId="{B6A55902-3BAB-42D2-86CD-1D94FD361897}" destId="{B970C758-1BDA-4A64-AC0B-2A69BA9765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51844B-CDC2-4FA5-9067-B910EC9610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76930-A0D7-40D4-BCAA-07FC157E4CE8}">
      <dgm:prSet/>
      <dgm:spPr/>
      <dgm:t>
        <a:bodyPr/>
        <a:lstStyle/>
        <a:p>
          <a:pPr>
            <a:defRPr cap="all"/>
          </a:pPr>
          <a:r>
            <a:rPr lang="tr-TR" b="1" baseline="0"/>
            <a:t>Tedavi başarılı mı?</a:t>
          </a:r>
          <a:endParaRPr lang="en-US"/>
        </a:p>
      </dgm:t>
    </dgm:pt>
    <dgm:pt modelId="{8D8C79A0-DD73-46F9-8135-B969EA52F166}" type="parTrans" cxnId="{578A5331-77E3-40ED-8917-D81FE4C761A4}">
      <dgm:prSet/>
      <dgm:spPr/>
      <dgm:t>
        <a:bodyPr/>
        <a:lstStyle/>
        <a:p>
          <a:endParaRPr lang="en-US"/>
        </a:p>
      </dgm:t>
    </dgm:pt>
    <dgm:pt modelId="{737D6D5A-9C7D-4499-AA27-E56904B578BF}" type="sibTrans" cxnId="{578A5331-77E3-40ED-8917-D81FE4C761A4}">
      <dgm:prSet/>
      <dgm:spPr/>
      <dgm:t>
        <a:bodyPr/>
        <a:lstStyle/>
        <a:p>
          <a:endParaRPr lang="en-US"/>
        </a:p>
      </dgm:t>
    </dgm:pt>
    <dgm:pt modelId="{244C85BA-322E-4BF2-8EF6-D7D30A3AFC74}">
      <dgm:prSet/>
      <dgm:spPr/>
      <dgm:t>
        <a:bodyPr/>
        <a:lstStyle/>
        <a:p>
          <a:pPr>
            <a:defRPr cap="all"/>
          </a:pPr>
          <a:r>
            <a:rPr lang="tr-TR" b="1" baseline="0"/>
            <a:t>İlave ilaç gerekli mi?</a:t>
          </a:r>
          <a:endParaRPr lang="en-US"/>
        </a:p>
      </dgm:t>
    </dgm:pt>
    <dgm:pt modelId="{AC66D748-0D91-47CF-B621-B4260E1953C5}" type="parTrans" cxnId="{E607EA1F-D334-4DEB-92D3-18C6946830EA}">
      <dgm:prSet/>
      <dgm:spPr/>
      <dgm:t>
        <a:bodyPr/>
        <a:lstStyle/>
        <a:p>
          <a:endParaRPr lang="en-US"/>
        </a:p>
      </dgm:t>
    </dgm:pt>
    <dgm:pt modelId="{7B20312F-C2C9-4EC9-9C55-63F7B539238D}" type="sibTrans" cxnId="{E607EA1F-D334-4DEB-92D3-18C6946830EA}">
      <dgm:prSet/>
      <dgm:spPr/>
      <dgm:t>
        <a:bodyPr/>
        <a:lstStyle/>
        <a:p>
          <a:endParaRPr lang="en-US"/>
        </a:p>
      </dgm:t>
    </dgm:pt>
    <dgm:pt modelId="{25EC00E7-DAA5-4ECB-B5D8-D0069CB5183C}">
      <dgm:prSet/>
      <dgm:spPr/>
      <dgm:t>
        <a:bodyPr/>
        <a:lstStyle/>
        <a:p>
          <a:pPr>
            <a:defRPr cap="all"/>
          </a:pPr>
          <a:r>
            <a:rPr lang="tr-TR" b="1" baseline="0"/>
            <a:t>Herhangi bir yan etki var mı?</a:t>
          </a:r>
          <a:endParaRPr lang="en-US" dirty="0"/>
        </a:p>
      </dgm:t>
    </dgm:pt>
    <dgm:pt modelId="{7BC35562-9AC3-4447-A720-26D13838F006}" type="parTrans" cxnId="{81B02FC1-E611-421C-8F25-94899B0DD3AA}">
      <dgm:prSet/>
      <dgm:spPr/>
      <dgm:t>
        <a:bodyPr/>
        <a:lstStyle/>
        <a:p>
          <a:endParaRPr lang="en-US"/>
        </a:p>
      </dgm:t>
    </dgm:pt>
    <dgm:pt modelId="{18891914-B055-4D30-A351-541F9CE74C2C}" type="sibTrans" cxnId="{81B02FC1-E611-421C-8F25-94899B0DD3AA}">
      <dgm:prSet/>
      <dgm:spPr/>
      <dgm:t>
        <a:bodyPr/>
        <a:lstStyle/>
        <a:p>
          <a:endParaRPr lang="en-US"/>
        </a:p>
      </dgm:t>
    </dgm:pt>
    <dgm:pt modelId="{48FBCDB1-CFD9-4023-9E3A-C3256AD15DF3}" type="pres">
      <dgm:prSet presAssocID="{7951844B-CDC2-4FA5-9067-B910EC9610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B8DDCD-E548-43D6-A40A-4D56DA00D310}" type="pres">
      <dgm:prSet presAssocID="{C6D76930-A0D7-40D4-BCAA-07FC157E4CE8}" presName="hierRoot1" presStyleCnt="0"/>
      <dgm:spPr/>
    </dgm:pt>
    <dgm:pt modelId="{72C0BC91-3E5C-48FC-8120-A5280652E51A}" type="pres">
      <dgm:prSet presAssocID="{C6D76930-A0D7-40D4-BCAA-07FC157E4CE8}" presName="composite" presStyleCnt="0"/>
      <dgm:spPr/>
    </dgm:pt>
    <dgm:pt modelId="{169D0E01-6631-4BD6-A48E-65EE4210A0A6}" type="pres">
      <dgm:prSet presAssocID="{C6D76930-A0D7-40D4-BCAA-07FC157E4CE8}" presName="background" presStyleLbl="node0" presStyleIdx="0" presStyleCnt="3"/>
      <dgm:spPr/>
    </dgm:pt>
    <dgm:pt modelId="{026E2654-7E62-4CE2-A1A1-1E75B84EBF9F}" type="pres">
      <dgm:prSet presAssocID="{C6D76930-A0D7-40D4-BCAA-07FC157E4CE8}" presName="text" presStyleLbl="fgAcc0" presStyleIdx="0" presStyleCnt="3">
        <dgm:presLayoutVars>
          <dgm:chPref val="3"/>
        </dgm:presLayoutVars>
      </dgm:prSet>
      <dgm:spPr/>
    </dgm:pt>
    <dgm:pt modelId="{FABAF960-05CD-41CE-B3E4-ED12273D6067}" type="pres">
      <dgm:prSet presAssocID="{C6D76930-A0D7-40D4-BCAA-07FC157E4CE8}" presName="hierChild2" presStyleCnt="0"/>
      <dgm:spPr/>
    </dgm:pt>
    <dgm:pt modelId="{5E2A06C9-09A8-4AE2-9353-60918D0ADB8D}" type="pres">
      <dgm:prSet presAssocID="{244C85BA-322E-4BF2-8EF6-D7D30A3AFC74}" presName="hierRoot1" presStyleCnt="0"/>
      <dgm:spPr/>
    </dgm:pt>
    <dgm:pt modelId="{F413D2F8-83E8-4696-AEE0-60A5CB9BC055}" type="pres">
      <dgm:prSet presAssocID="{244C85BA-322E-4BF2-8EF6-D7D30A3AFC74}" presName="composite" presStyleCnt="0"/>
      <dgm:spPr/>
    </dgm:pt>
    <dgm:pt modelId="{654D7101-3A24-4841-B49D-CAD6FED2FA5B}" type="pres">
      <dgm:prSet presAssocID="{244C85BA-322E-4BF2-8EF6-D7D30A3AFC74}" presName="background" presStyleLbl="node0" presStyleIdx="1" presStyleCnt="3"/>
      <dgm:spPr/>
    </dgm:pt>
    <dgm:pt modelId="{A3FE9370-46B3-4753-9F51-1510404FE78D}" type="pres">
      <dgm:prSet presAssocID="{244C85BA-322E-4BF2-8EF6-D7D30A3AFC74}" presName="text" presStyleLbl="fgAcc0" presStyleIdx="1" presStyleCnt="3">
        <dgm:presLayoutVars>
          <dgm:chPref val="3"/>
        </dgm:presLayoutVars>
      </dgm:prSet>
      <dgm:spPr/>
    </dgm:pt>
    <dgm:pt modelId="{0FC06A47-BF62-4F02-BA30-5B06D2AC658D}" type="pres">
      <dgm:prSet presAssocID="{244C85BA-322E-4BF2-8EF6-D7D30A3AFC74}" presName="hierChild2" presStyleCnt="0"/>
      <dgm:spPr/>
    </dgm:pt>
    <dgm:pt modelId="{3A5DFA7D-D842-4721-8B82-ED4F20F405EB}" type="pres">
      <dgm:prSet presAssocID="{25EC00E7-DAA5-4ECB-B5D8-D0069CB5183C}" presName="hierRoot1" presStyleCnt="0"/>
      <dgm:spPr/>
    </dgm:pt>
    <dgm:pt modelId="{D8C88132-9750-4C9D-9FC5-DDFC32590186}" type="pres">
      <dgm:prSet presAssocID="{25EC00E7-DAA5-4ECB-B5D8-D0069CB5183C}" presName="composite" presStyleCnt="0"/>
      <dgm:spPr/>
    </dgm:pt>
    <dgm:pt modelId="{EC297836-1569-44BE-B60E-F8610C349DC9}" type="pres">
      <dgm:prSet presAssocID="{25EC00E7-DAA5-4ECB-B5D8-D0069CB5183C}" presName="background" presStyleLbl="node0" presStyleIdx="2" presStyleCnt="3"/>
      <dgm:spPr/>
    </dgm:pt>
    <dgm:pt modelId="{4534EAF9-6DE1-4847-9A1E-C08FB50F9E3B}" type="pres">
      <dgm:prSet presAssocID="{25EC00E7-DAA5-4ECB-B5D8-D0069CB5183C}" presName="text" presStyleLbl="fgAcc0" presStyleIdx="2" presStyleCnt="3">
        <dgm:presLayoutVars>
          <dgm:chPref val="3"/>
        </dgm:presLayoutVars>
      </dgm:prSet>
      <dgm:spPr/>
    </dgm:pt>
    <dgm:pt modelId="{B4923077-5E2C-46DA-A9CA-A5CF77B07FEA}" type="pres">
      <dgm:prSet presAssocID="{25EC00E7-DAA5-4ECB-B5D8-D0069CB5183C}" presName="hierChild2" presStyleCnt="0"/>
      <dgm:spPr/>
    </dgm:pt>
  </dgm:ptLst>
  <dgm:cxnLst>
    <dgm:cxn modelId="{284C5C1F-F1CB-484F-970F-0F928617A51A}" type="presOf" srcId="{244C85BA-322E-4BF2-8EF6-D7D30A3AFC74}" destId="{A3FE9370-46B3-4753-9F51-1510404FE78D}" srcOrd="0" destOrd="0" presId="urn:microsoft.com/office/officeart/2005/8/layout/hierarchy1"/>
    <dgm:cxn modelId="{E607EA1F-D334-4DEB-92D3-18C6946830EA}" srcId="{7951844B-CDC2-4FA5-9067-B910EC96102C}" destId="{244C85BA-322E-4BF2-8EF6-D7D30A3AFC74}" srcOrd="1" destOrd="0" parTransId="{AC66D748-0D91-47CF-B621-B4260E1953C5}" sibTransId="{7B20312F-C2C9-4EC9-9C55-63F7B539238D}"/>
    <dgm:cxn modelId="{C778EA2C-6481-4665-9F36-54E11D36A0A5}" type="presOf" srcId="{7951844B-CDC2-4FA5-9067-B910EC96102C}" destId="{48FBCDB1-CFD9-4023-9E3A-C3256AD15DF3}" srcOrd="0" destOrd="0" presId="urn:microsoft.com/office/officeart/2005/8/layout/hierarchy1"/>
    <dgm:cxn modelId="{578A5331-77E3-40ED-8917-D81FE4C761A4}" srcId="{7951844B-CDC2-4FA5-9067-B910EC96102C}" destId="{C6D76930-A0D7-40D4-BCAA-07FC157E4CE8}" srcOrd="0" destOrd="0" parTransId="{8D8C79A0-DD73-46F9-8135-B969EA52F166}" sibTransId="{737D6D5A-9C7D-4499-AA27-E56904B578BF}"/>
    <dgm:cxn modelId="{B2A3FBA7-31F3-4D4A-A8A1-2FF634B459F4}" type="presOf" srcId="{25EC00E7-DAA5-4ECB-B5D8-D0069CB5183C}" destId="{4534EAF9-6DE1-4847-9A1E-C08FB50F9E3B}" srcOrd="0" destOrd="0" presId="urn:microsoft.com/office/officeart/2005/8/layout/hierarchy1"/>
    <dgm:cxn modelId="{81B02FC1-E611-421C-8F25-94899B0DD3AA}" srcId="{7951844B-CDC2-4FA5-9067-B910EC96102C}" destId="{25EC00E7-DAA5-4ECB-B5D8-D0069CB5183C}" srcOrd="2" destOrd="0" parTransId="{7BC35562-9AC3-4447-A720-26D13838F006}" sibTransId="{18891914-B055-4D30-A351-541F9CE74C2C}"/>
    <dgm:cxn modelId="{93F329CD-2A1C-4C05-B3F1-7CE421471452}" type="presOf" srcId="{C6D76930-A0D7-40D4-BCAA-07FC157E4CE8}" destId="{026E2654-7E62-4CE2-A1A1-1E75B84EBF9F}" srcOrd="0" destOrd="0" presId="urn:microsoft.com/office/officeart/2005/8/layout/hierarchy1"/>
    <dgm:cxn modelId="{357D63CA-6126-4057-9E36-2B1E8112F766}" type="presParOf" srcId="{48FBCDB1-CFD9-4023-9E3A-C3256AD15DF3}" destId="{70B8DDCD-E548-43D6-A40A-4D56DA00D310}" srcOrd="0" destOrd="0" presId="urn:microsoft.com/office/officeart/2005/8/layout/hierarchy1"/>
    <dgm:cxn modelId="{ABADB45A-4DF5-45F7-AA68-610FA6D7361C}" type="presParOf" srcId="{70B8DDCD-E548-43D6-A40A-4D56DA00D310}" destId="{72C0BC91-3E5C-48FC-8120-A5280652E51A}" srcOrd="0" destOrd="0" presId="urn:microsoft.com/office/officeart/2005/8/layout/hierarchy1"/>
    <dgm:cxn modelId="{58C9B698-5FF3-4C76-AC89-6114B12F0289}" type="presParOf" srcId="{72C0BC91-3E5C-48FC-8120-A5280652E51A}" destId="{169D0E01-6631-4BD6-A48E-65EE4210A0A6}" srcOrd="0" destOrd="0" presId="urn:microsoft.com/office/officeart/2005/8/layout/hierarchy1"/>
    <dgm:cxn modelId="{69D3C1EB-6602-4B20-882E-7F5648A59B88}" type="presParOf" srcId="{72C0BC91-3E5C-48FC-8120-A5280652E51A}" destId="{026E2654-7E62-4CE2-A1A1-1E75B84EBF9F}" srcOrd="1" destOrd="0" presId="urn:microsoft.com/office/officeart/2005/8/layout/hierarchy1"/>
    <dgm:cxn modelId="{611EFA94-D2BE-4CF3-9C19-B02ECCE82749}" type="presParOf" srcId="{70B8DDCD-E548-43D6-A40A-4D56DA00D310}" destId="{FABAF960-05CD-41CE-B3E4-ED12273D6067}" srcOrd="1" destOrd="0" presId="urn:microsoft.com/office/officeart/2005/8/layout/hierarchy1"/>
    <dgm:cxn modelId="{A7716A1A-E126-485E-BC74-F9C6CC6006BC}" type="presParOf" srcId="{48FBCDB1-CFD9-4023-9E3A-C3256AD15DF3}" destId="{5E2A06C9-09A8-4AE2-9353-60918D0ADB8D}" srcOrd="1" destOrd="0" presId="urn:microsoft.com/office/officeart/2005/8/layout/hierarchy1"/>
    <dgm:cxn modelId="{D8B768AC-59E6-4CCF-9423-6031ADCD3D9E}" type="presParOf" srcId="{5E2A06C9-09A8-4AE2-9353-60918D0ADB8D}" destId="{F413D2F8-83E8-4696-AEE0-60A5CB9BC055}" srcOrd="0" destOrd="0" presId="urn:microsoft.com/office/officeart/2005/8/layout/hierarchy1"/>
    <dgm:cxn modelId="{DDFEC260-A19A-469D-A97A-635911377A3F}" type="presParOf" srcId="{F413D2F8-83E8-4696-AEE0-60A5CB9BC055}" destId="{654D7101-3A24-4841-B49D-CAD6FED2FA5B}" srcOrd="0" destOrd="0" presId="urn:microsoft.com/office/officeart/2005/8/layout/hierarchy1"/>
    <dgm:cxn modelId="{8F52D35A-62BB-4DAF-B59E-61814A985D3F}" type="presParOf" srcId="{F413D2F8-83E8-4696-AEE0-60A5CB9BC055}" destId="{A3FE9370-46B3-4753-9F51-1510404FE78D}" srcOrd="1" destOrd="0" presId="urn:microsoft.com/office/officeart/2005/8/layout/hierarchy1"/>
    <dgm:cxn modelId="{9483CCFC-147E-4F8A-A68A-7A97166B26AE}" type="presParOf" srcId="{5E2A06C9-09A8-4AE2-9353-60918D0ADB8D}" destId="{0FC06A47-BF62-4F02-BA30-5B06D2AC658D}" srcOrd="1" destOrd="0" presId="urn:microsoft.com/office/officeart/2005/8/layout/hierarchy1"/>
    <dgm:cxn modelId="{32F0F714-DD52-4201-8F6B-A5AEF682E740}" type="presParOf" srcId="{48FBCDB1-CFD9-4023-9E3A-C3256AD15DF3}" destId="{3A5DFA7D-D842-4721-8B82-ED4F20F405EB}" srcOrd="2" destOrd="0" presId="urn:microsoft.com/office/officeart/2005/8/layout/hierarchy1"/>
    <dgm:cxn modelId="{2968F3D3-67F7-4B1A-A8E9-2A5EF595D46D}" type="presParOf" srcId="{3A5DFA7D-D842-4721-8B82-ED4F20F405EB}" destId="{D8C88132-9750-4C9D-9FC5-DDFC32590186}" srcOrd="0" destOrd="0" presId="urn:microsoft.com/office/officeart/2005/8/layout/hierarchy1"/>
    <dgm:cxn modelId="{F90BE339-9400-4E5F-B8E4-E79EA76DA740}" type="presParOf" srcId="{D8C88132-9750-4C9D-9FC5-DDFC32590186}" destId="{EC297836-1569-44BE-B60E-F8610C349DC9}" srcOrd="0" destOrd="0" presId="urn:microsoft.com/office/officeart/2005/8/layout/hierarchy1"/>
    <dgm:cxn modelId="{11232C96-D838-4CE7-B9E9-3D497EEBC753}" type="presParOf" srcId="{D8C88132-9750-4C9D-9FC5-DDFC32590186}" destId="{4534EAF9-6DE1-4847-9A1E-C08FB50F9E3B}" srcOrd="1" destOrd="0" presId="urn:microsoft.com/office/officeart/2005/8/layout/hierarchy1"/>
    <dgm:cxn modelId="{E3D48D77-466B-4EAD-830F-936008B890B2}" type="presParOf" srcId="{3A5DFA7D-D842-4721-8B82-ED4F20F405EB}" destId="{B4923077-5E2C-46DA-A9CA-A5CF77B07F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63A51-00F4-4823-A706-2A1DFCC0D663}">
      <dsp:nvSpPr>
        <dsp:cNvPr id="0" name=""/>
        <dsp:cNvSpPr/>
      </dsp:nvSpPr>
      <dsp:spPr>
        <a:xfrm>
          <a:off x="0" y="43943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Akılcı İlaç Kullanımı Nedir?</a:t>
          </a:r>
          <a:endParaRPr lang="en-US" sz="1500" kern="1200" dirty="0"/>
        </a:p>
      </dsp:txBody>
      <dsp:txXfrm>
        <a:off x="24845" y="68788"/>
        <a:ext cx="9785397" cy="459260"/>
      </dsp:txXfrm>
    </dsp:sp>
    <dsp:sp modelId="{5362A766-345F-45C5-8385-45407B4EC807}">
      <dsp:nvSpPr>
        <dsp:cNvPr id="0" name=""/>
        <dsp:cNvSpPr/>
      </dsp:nvSpPr>
      <dsp:spPr>
        <a:xfrm>
          <a:off x="0" y="596093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Neden Akılcı İlaç?</a:t>
          </a:r>
          <a:endParaRPr lang="en-US" sz="1500" kern="1200"/>
        </a:p>
      </dsp:txBody>
      <dsp:txXfrm>
        <a:off x="24845" y="620938"/>
        <a:ext cx="9785397" cy="459260"/>
      </dsp:txXfrm>
    </dsp:sp>
    <dsp:sp modelId="{A55BE436-0CB9-45CB-A725-0EFD9E4F6AEE}">
      <dsp:nvSpPr>
        <dsp:cNvPr id="0" name=""/>
        <dsp:cNvSpPr/>
      </dsp:nvSpPr>
      <dsp:spPr>
        <a:xfrm>
          <a:off x="0" y="1148243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Uygunsuz İlaç Kullanımının Sebepleri</a:t>
          </a:r>
          <a:endParaRPr lang="en-US" sz="1500" kern="1200" dirty="0"/>
        </a:p>
      </dsp:txBody>
      <dsp:txXfrm>
        <a:off x="24845" y="1173088"/>
        <a:ext cx="9785397" cy="459260"/>
      </dsp:txXfrm>
    </dsp:sp>
    <dsp:sp modelId="{A895CBBB-78BF-4539-BEAE-B3D071989D39}">
      <dsp:nvSpPr>
        <dsp:cNvPr id="0" name=""/>
        <dsp:cNvSpPr/>
      </dsp:nvSpPr>
      <dsp:spPr>
        <a:xfrm>
          <a:off x="0" y="1700394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Akılcı Tedavi Süreci</a:t>
          </a:r>
          <a:endParaRPr lang="en-US" sz="1500" kern="1200"/>
        </a:p>
      </dsp:txBody>
      <dsp:txXfrm>
        <a:off x="24845" y="1725239"/>
        <a:ext cx="9785397" cy="459260"/>
      </dsp:txXfrm>
    </dsp:sp>
    <dsp:sp modelId="{3784E357-C346-447D-AA43-AFB9578FB9CF}">
      <dsp:nvSpPr>
        <dsp:cNvPr id="0" name=""/>
        <dsp:cNvSpPr/>
      </dsp:nvSpPr>
      <dsp:spPr>
        <a:xfrm>
          <a:off x="0" y="2252544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Akılcı İlaç Kullanımı İlkeleri</a:t>
          </a:r>
          <a:endParaRPr lang="en-US" sz="1500" kern="1200"/>
        </a:p>
      </dsp:txBody>
      <dsp:txXfrm>
        <a:off x="24845" y="2277389"/>
        <a:ext cx="9785397" cy="459260"/>
      </dsp:txXfrm>
    </dsp:sp>
    <dsp:sp modelId="{102D550A-B549-4936-95DD-CFA2BBA087F9}">
      <dsp:nvSpPr>
        <dsp:cNvPr id="0" name=""/>
        <dsp:cNvSpPr/>
      </dsp:nvSpPr>
      <dsp:spPr>
        <a:xfrm>
          <a:off x="0" y="2804694"/>
          <a:ext cx="9835087" cy="50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Kaynakça</a:t>
          </a:r>
          <a:endParaRPr lang="en-US" sz="1500" kern="1200"/>
        </a:p>
      </dsp:txBody>
      <dsp:txXfrm>
        <a:off x="24845" y="2829539"/>
        <a:ext cx="9785397" cy="459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2047-A16A-489F-893A-63A3EDB222FB}">
      <dsp:nvSpPr>
        <dsp:cNvPr id="0" name=""/>
        <dsp:cNvSpPr/>
      </dsp:nvSpPr>
      <dsp:spPr>
        <a:xfrm>
          <a:off x="0" y="0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baseline="0"/>
            <a:t>ETKİNLİK</a:t>
          </a:r>
          <a:endParaRPr lang="en-US" sz="2200" kern="1200"/>
        </a:p>
      </dsp:txBody>
      <dsp:txXfrm>
        <a:off x="21635" y="21635"/>
        <a:ext cx="7008569" cy="695399"/>
      </dsp:txXfrm>
    </dsp:sp>
    <dsp:sp modelId="{7BA184AA-7BBB-4B06-8149-457E53049954}">
      <dsp:nvSpPr>
        <dsp:cNvPr id="0" name=""/>
        <dsp:cNvSpPr/>
      </dsp:nvSpPr>
      <dsp:spPr>
        <a:xfrm>
          <a:off x="658950" y="872972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baseline="0"/>
            <a:t>GÜVENLİLİK</a:t>
          </a:r>
          <a:endParaRPr lang="en-US" sz="2200" kern="1200"/>
        </a:p>
      </dsp:txBody>
      <dsp:txXfrm>
        <a:off x="680585" y="894607"/>
        <a:ext cx="6685713" cy="695399"/>
      </dsp:txXfrm>
    </dsp:sp>
    <dsp:sp modelId="{E65397D3-E3D6-4A42-9442-FEB2FCA50CFF}">
      <dsp:nvSpPr>
        <dsp:cNvPr id="0" name=""/>
        <dsp:cNvSpPr/>
      </dsp:nvSpPr>
      <dsp:spPr>
        <a:xfrm>
          <a:off x="1308066" y="1745945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baseline="0"/>
            <a:t>UYGUNLUK</a:t>
          </a:r>
          <a:endParaRPr lang="en-US" sz="2200" kern="1200"/>
        </a:p>
      </dsp:txBody>
      <dsp:txXfrm>
        <a:off x="1329701" y="1767580"/>
        <a:ext cx="6695548" cy="695399"/>
      </dsp:txXfrm>
    </dsp:sp>
    <dsp:sp modelId="{BB1A70B1-26D0-4E65-9EDD-CBDA95C03C2A}">
      <dsp:nvSpPr>
        <dsp:cNvPr id="0" name=""/>
        <dsp:cNvSpPr/>
      </dsp:nvSpPr>
      <dsp:spPr>
        <a:xfrm>
          <a:off x="1967017" y="2618918"/>
          <a:ext cx="7868069" cy="738669"/>
        </a:xfrm>
        <a:prstGeom prst="roundRect">
          <a:avLst>
            <a:gd name="adj" fmla="val 10000"/>
          </a:avLst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baseline="0"/>
            <a:t>MALİYET</a:t>
          </a:r>
          <a:endParaRPr lang="en-US" sz="2200" kern="1200"/>
        </a:p>
      </dsp:txBody>
      <dsp:txXfrm>
        <a:off x="1988652" y="2640553"/>
        <a:ext cx="6685713" cy="695399"/>
      </dsp:txXfrm>
    </dsp:sp>
    <dsp:sp modelId="{5FFBC474-2349-4F2E-B954-3070A850B5F4}">
      <dsp:nvSpPr>
        <dsp:cNvPr id="0" name=""/>
        <dsp:cNvSpPr/>
      </dsp:nvSpPr>
      <dsp:spPr>
        <a:xfrm>
          <a:off x="7387934" y="565753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95964" y="565753"/>
        <a:ext cx="264075" cy="361302"/>
      </dsp:txXfrm>
    </dsp:sp>
    <dsp:sp modelId="{265CDBFB-9BBB-4C50-B57D-41FB9717B76B}">
      <dsp:nvSpPr>
        <dsp:cNvPr id="0" name=""/>
        <dsp:cNvSpPr/>
      </dsp:nvSpPr>
      <dsp:spPr>
        <a:xfrm>
          <a:off x="8046885" y="1438726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00624"/>
            <a:satOff val="17521"/>
            <a:lumOff val="-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00624"/>
              <a:satOff val="17521"/>
              <a:lumOff val="-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154915" y="1438726"/>
        <a:ext cx="264075" cy="361302"/>
      </dsp:txXfrm>
    </dsp:sp>
    <dsp:sp modelId="{794A3168-2A55-42D3-A040-53000BA0FAD0}">
      <dsp:nvSpPr>
        <dsp:cNvPr id="0" name=""/>
        <dsp:cNvSpPr/>
      </dsp:nvSpPr>
      <dsp:spPr>
        <a:xfrm>
          <a:off x="8696001" y="2311699"/>
          <a:ext cx="480135" cy="4801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01248"/>
            <a:satOff val="35042"/>
            <a:lumOff val="-11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01248"/>
              <a:satOff val="35042"/>
              <a:lumOff val="-1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04031" y="2311699"/>
        <a:ext cx="264075" cy="361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1DAA-EA1B-4F68-9D6D-15C91712B158}">
      <dsp:nvSpPr>
        <dsp:cNvPr id="0" name=""/>
        <dsp:cNvSpPr/>
      </dsp:nvSpPr>
      <dsp:spPr>
        <a:xfrm>
          <a:off x="0" y="93708"/>
          <a:ext cx="10178785" cy="89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00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H</a:t>
          </a:r>
          <a:r>
            <a:rPr lang="tr-TR" sz="1500" b="1" i="0" kern="1200" baseline="0" dirty="0"/>
            <a:t>astalık ve ölüm oranlarında artış olması</a:t>
          </a:r>
          <a:endParaRPr lang="en-US" sz="1500" b="1" kern="1200" dirty="0"/>
        </a:p>
      </dsp:txBody>
      <dsp:txXfrm>
        <a:off x="43479" y="137187"/>
        <a:ext cx="10091827" cy="803704"/>
      </dsp:txXfrm>
    </dsp:sp>
    <dsp:sp modelId="{A9F3F91A-0853-473D-841B-AE3582D5F4A9}">
      <dsp:nvSpPr>
        <dsp:cNvPr id="0" name=""/>
        <dsp:cNvSpPr/>
      </dsp:nvSpPr>
      <dsp:spPr>
        <a:xfrm>
          <a:off x="0" y="1027571"/>
          <a:ext cx="10178785" cy="89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00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İ</a:t>
          </a:r>
          <a:r>
            <a:rPr lang="tr-TR" sz="1500" b="1" i="0" kern="1200" baseline="0" dirty="0"/>
            <a:t>laçların yan etki riskinin artması</a:t>
          </a:r>
          <a:endParaRPr lang="en-US" sz="1500" b="1" kern="1200" dirty="0"/>
        </a:p>
      </dsp:txBody>
      <dsp:txXfrm>
        <a:off x="43479" y="1071050"/>
        <a:ext cx="10091827" cy="803704"/>
      </dsp:txXfrm>
    </dsp:sp>
    <dsp:sp modelId="{C328D01A-9115-4BC7-85E8-FCF0A3D17401}">
      <dsp:nvSpPr>
        <dsp:cNvPr id="0" name=""/>
        <dsp:cNvSpPr/>
      </dsp:nvSpPr>
      <dsp:spPr>
        <a:xfrm>
          <a:off x="0" y="1961433"/>
          <a:ext cx="10178785" cy="89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00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K</a:t>
          </a:r>
          <a:r>
            <a:rPr lang="tr-TR" sz="1500" b="1" i="0" kern="1200" baseline="0" dirty="0"/>
            <a:t>aynakların yanlış tüketilmesi sonucu temel ilaçlara bile ulaşılabilirliğin azalması</a:t>
          </a:r>
          <a:endParaRPr lang="en-US" sz="1500" b="1" kern="1200" dirty="0"/>
        </a:p>
      </dsp:txBody>
      <dsp:txXfrm>
        <a:off x="43479" y="2004912"/>
        <a:ext cx="10091827" cy="803704"/>
      </dsp:txXfrm>
    </dsp:sp>
    <dsp:sp modelId="{FCEC369B-E437-4EAC-BFB6-8ABDA59FBF79}">
      <dsp:nvSpPr>
        <dsp:cNvPr id="0" name=""/>
        <dsp:cNvSpPr/>
      </dsp:nvSpPr>
      <dsp:spPr>
        <a:xfrm>
          <a:off x="0" y="2895296"/>
          <a:ext cx="10178785" cy="89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8000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 dirty="0"/>
            <a:t>A</a:t>
          </a:r>
          <a:r>
            <a:rPr lang="tr-TR" sz="1500" b="1" i="0" kern="1200" baseline="0" dirty="0"/>
            <a:t>cil ve temel ilaçlara karşı gelişebilecek dirence dayalı olarak tedavinin ekonomik ve sosyal maliyetinin artması</a:t>
          </a:r>
          <a:endParaRPr lang="en-US" sz="1500" b="1" kern="1200" dirty="0"/>
        </a:p>
      </dsp:txBody>
      <dsp:txXfrm>
        <a:off x="43479" y="2938775"/>
        <a:ext cx="10091827" cy="803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6445-2B1E-4C65-B115-8305EA23601F}">
      <dsp:nvSpPr>
        <dsp:cNvPr id="0" name=""/>
        <dsp:cNvSpPr/>
      </dsp:nvSpPr>
      <dsp:spPr>
        <a:xfrm>
          <a:off x="0" y="82549"/>
          <a:ext cx="9935571" cy="610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/>
            <a:t> İlaçların gereksiz ve aşırı kullanımı </a:t>
          </a:r>
          <a:endParaRPr lang="en-US" sz="1800" kern="1200" dirty="0"/>
        </a:p>
      </dsp:txBody>
      <dsp:txXfrm>
        <a:off x="29814" y="112363"/>
        <a:ext cx="9875943" cy="551111"/>
      </dsp:txXfrm>
    </dsp:sp>
    <dsp:sp modelId="{198824F6-458C-4238-822E-5128CE4D7586}">
      <dsp:nvSpPr>
        <dsp:cNvPr id="0" name=""/>
        <dsp:cNvSpPr/>
      </dsp:nvSpPr>
      <dsp:spPr>
        <a:xfrm>
          <a:off x="0" y="745129"/>
          <a:ext cx="9935571" cy="610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/>
            <a:t> Klinik rehberlere uyumsuz tedavi seçimi </a:t>
          </a:r>
          <a:endParaRPr lang="en-US" sz="1800" kern="1200" dirty="0"/>
        </a:p>
      </dsp:txBody>
      <dsp:txXfrm>
        <a:off x="29814" y="774943"/>
        <a:ext cx="9875943" cy="551111"/>
      </dsp:txXfrm>
    </dsp:sp>
    <dsp:sp modelId="{2537F4AD-8C45-4A49-9D10-CDE027CFDAEE}">
      <dsp:nvSpPr>
        <dsp:cNvPr id="0" name=""/>
        <dsp:cNvSpPr/>
      </dsp:nvSpPr>
      <dsp:spPr>
        <a:xfrm>
          <a:off x="0" y="1407709"/>
          <a:ext cx="9935571" cy="610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/>
            <a:t> Piyasaya yeni çıkan ilaçların uygunsuz tercihi </a:t>
          </a:r>
          <a:endParaRPr lang="en-US" sz="1800" kern="1200" dirty="0"/>
        </a:p>
      </dsp:txBody>
      <dsp:txXfrm>
        <a:off x="29814" y="1437523"/>
        <a:ext cx="9875943" cy="551111"/>
      </dsp:txXfrm>
    </dsp:sp>
    <dsp:sp modelId="{7BCE0413-A421-4E93-9256-623CF6CD1A4B}">
      <dsp:nvSpPr>
        <dsp:cNvPr id="0" name=""/>
        <dsp:cNvSpPr/>
      </dsp:nvSpPr>
      <dsp:spPr>
        <a:xfrm>
          <a:off x="0" y="2070288"/>
          <a:ext cx="9935571" cy="610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/>
            <a:t> İlaç kullanımında özensiz davranılması (uygulama yolu, süre, doz..) </a:t>
          </a:r>
          <a:endParaRPr lang="en-US" sz="1800" kern="1200" dirty="0"/>
        </a:p>
      </dsp:txBody>
      <dsp:txXfrm>
        <a:off x="29814" y="2100102"/>
        <a:ext cx="9875943" cy="551111"/>
      </dsp:txXfrm>
    </dsp:sp>
    <dsp:sp modelId="{64721D3B-2D12-4E03-87FC-12214997AB3A}">
      <dsp:nvSpPr>
        <dsp:cNvPr id="0" name=""/>
        <dsp:cNvSpPr/>
      </dsp:nvSpPr>
      <dsp:spPr>
        <a:xfrm>
          <a:off x="0" y="2732868"/>
          <a:ext cx="9935571" cy="610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baseline="0" dirty="0"/>
            <a:t> Gereksiz ve uygunsuz vitamin kullanımı vb.</a:t>
          </a:r>
          <a:endParaRPr lang="en-US" sz="1800" kern="1200" dirty="0"/>
        </a:p>
      </dsp:txBody>
      <dsp:txXfrm>
        <a:off x="29814" y="2762682"/>
        <a:ext cx="9875943" cy="551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C94F2-13B2-492A-B5AB-C1918EE10563}">
      <dsp:nvSpPr>
        <dsp:cNvPr id="0" name=""/>
        <dsp:cNvSpPr/>
      </dsp:nvSpPr>
      <dsp:spPr>
        <a:xfrm>
          <a:off x="0" y="409"/>
          <a:ext cx="98350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072AF-337C-4A85-A17E-4C88E4261AB2}">
      <dsp:nvSpPr>
        <dsp:cNvPr id="0" name=""/>
        <dsp:cNvSpPr/>
      </dsp:nvSpPr>
      <dsp:spPr>
        <a:xfrm>
          <a:off x="0" y="409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Bilgi yetersizliği </a:t>
          </a:r>
          <a:endParaRPr lang="en-US" sz="1500" kern="1200"/>
        </a:p>
      </dsp:txBody>
      <dsp:txXfrm>
        <a:off x="0" y="409"/>
        <a:ext cx="9835087" cy="479538"/>
      </dsp:txXfrm>
    </dsp:sp>
    <dsp:sp modelId="{005975E5-EB41-4FAE-9E2D-2D7DC932BD90}">
      <dsp:nvSpPr>
        <dsp:cNvPr id="0" name=""/>
        <dsp:cNvSpPr/>
      </dsp:nvSpPr>
      <dsp:spPr>
        <a:xfrm>
          <a:off x="0" y="479948"/>
          <a:ext cx="9835087" cy="0"/>
        </a:xfrm>
        <a:prstGeom prst="line">
          <a:avLst/>
        </a:prstGeom>
        <a:solidFill>
          <a:schemeClr val="accent2">
            <a:hueOff val="-260180"/>
            <a:satOff val="8146"/>
            <a:lumOff val="-2516"/>
            <a:alphaOff val="0"/>
          </a:schemeClr>
        </a:solidFill>
        <a:ln w="12700" cap="flat" cmpd="sng" algn="ctr">
          <a:solidFill>
            <a:schemeClr val="accent2">
              <a:hueOff val="-260180"/>
              <a:satOff val="8146"/>
              <a:lumOff val="-2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BAC72-8944-4868-81C0-95E679BD0021}">
      <dsp:nvSpPr>
        <dsp:cNvPr id="0" name=""/>
        <dsp:cNvSpPr/>
      </dsp:nvSpPr>
      <dsp:spPr>
        <a:xfrm>
          <a:off x="0" y="479948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İdol kimselerden öğrenilen yanlışlar </a:t>
          </a:r>
          <a:endParaRPr lang="en-US" sz="1500" kern="1200"/>
        </a:p>
      </dsp:txBody>
      <dsp:txXfrm>
        <a:off x="0" y="479948"/>
        <a:ext cx="9835087" cy="479538"/>
      </dsp:txXfrm>
    </dsp:sp>
    <dsp:sp modelId="{A1783896-06DC-4B2C-8F4B-238C4AA8819D}">
      <dsp:nvSpPr>
        <dsp:cNvPr id="0" name=""/>
        <dsp:cNvSpPr/>
      </dsp:nvSpPr>
      <dsp:spPr>
        <a:xfrm>
          <a:off x="0" y="959486"/>
          <a:ext cx="9835087" cy="0"/>
        </a:xfrm>
        <a:prstGeom prst="line">
          <a:avLst/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accent2">
              <a:hueOff val="-520360"/>
              <a:satOff val="16291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D55CA-500C-4F33-A67B-561BE0A3534C}">
      <dsp:nvSpPr>
        <dsp:cNvPr id="0" name=""/>
        <dsp:cNvSpPr/>
      </dsp:nvSpPr>
      <dsp:spPr>
        <a:xfrm>
          <a:off x="0" y="959486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Teşhis için imkanların yetersizliği </a:t>
          </a:r>
          <a:endParaRPr lang="en-US" sz="1500" kern="1200"/>
        </a:p>
      </dsp:txBody>
      <dsp:txXfrm>
        <a:off x="0" y="959486"/>
        <a:ext cx="9835087" cy="479538"/>
      </dsp:txXfrm>
    </dsp:sp>
    <dsp:sp modelId="{2B9C4E79-1045-47C7-8E63-0C38C0B58921}">
      <dsp:nvSpPr>
        <dsp:cNvPr id="0" name=""/>
        <dsp:cNvSpPr/>
      </dsp:nvSpPr>
      <dsp:spPr>
        <a:xfrm>
          <a:off x="0" y="1439024"/>
          <a:ext cx="9835087" cy="0"/>
        </a:xfrm>
        <a:prstGeom prst="line">
          <a:avLst/>
        </a:prstGeom>
        <a:solidFill>
          <a:schemeClr val="accent2">
            <a:hueOff val="-780540"/>
            <a:satOff val="24437"/>
            <a:lumOff val="-7549"/>
            <a:alphaOff val="0"/>
          </a:schemeClr>
        </a:solidFill>
        <a:ln w="12700" cap="flat" cmpd="sng" algn="ctr">
          <a:solidFill>
            <a:schemeClr val="accent2">
              <a:hueOff val="-780540"/>
              <a:satOff val="2443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DF1C3-162E-4FFB-9C80-65A621F96A76}">
      <dsp:nvSpPr>
        <dsp:cNvPr id="0" name=""/>
        <dsp:cNvSpPr/>
      </dsp:nvSpPr>
      <dsp:spPr>
        <a:xfrm>
          <a:off x="0" y="1439024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Hastadan gelen uygunsuz istek </a:t>
          </a:r>
          <a:endParaRPr lang="en-US" sz="1500" kern="1200"/>
        </a:p>
      </dsp:txBody>
      <dsp:txXfrm>
        <a:off x="0" y="1439024"/>
        <a:ext cx="9835087" cy="479538"/>
      </dsp:txXfrm>
    </dsp:sp>
    <dsp:sp modelId="{6CB4EDB8-BD56-4824-A902-450C2807C852}">
      <dsp:nvSpPr>
        <dsp:cNvPr id="0" name=""/>
        <dsp:cNvSpPr/>
      </dsp:nvSpPr>
      <dsp:spPr>
        <a:xfrm>
          <a:off x="0" y="1918563"/>
          <a:ext cx="9835087" cy="0"/>
        </a:xfrm>
        <a:prstGeom prst="line">
          <a:avLst/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accent2">
              <a:hueOff val="-1040720"/>
              <a:satOff val="32582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5967-26CA-4926-BDF4-8CEC6053F1C9}">
      <dsp:nvSpPr>
        <dsp:cNvPr id="0" name=""/>
        <dsp:cNvSpPr/>
      </dsp:nvSpPr>
      <dsp:spPr>
        <a:xfrm>
          <a:off x="0" y="1918563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Fazla hasta yükü </a:t>
          </a:r>
          <a:endParaRPr lang="en-US" sz="1500" kern="1200"/>
        </a:p>
      </dsp:txBody>
      <dsp:txXfrm>
        <a:off x="0" y="1918563"/>
        <a:ext cx="9835087" cy="479538"/>
      </dsp:txXfrm>
    </dsp:sp>
    <dsp:sp modelId="{B7DD1C8C-7DEE-4C37-A802-D5D9616E5F1D}">
      <dsp:nvSpPr>
        <dsp:cNvPr id="0" name=""/>
        <dsp:cNvSpPr/>
      </dsp:nvSpPr>
      <dsp:spPr>
        <a:xfrm>
          <a:off x="0" y="2398101"/>
          <a:ext cx="9835087" cy="0"/>
        </a:xfrm>
        <a:prstGeom prst="line">
          <a:avLst/>
        </a:prstGeom>
        <a:solidFill>
          <a:schemeClr val="accent2">
            <a:hueOff val="-1300900"/>
            <a:satOff val="40727"/>
            <a:lumOff val="-12582"/>
            <a:alphaOff val="0"/>
          </a:schemeClr>
        </a:solidFill>
        <a:ln w="12700" cap="flat" cmpd="sng" algn="ctr">
          <a:solidFill>
            <a:schemeClr val="accent2">
              <a:hueOff val="-1300900"/>
              <a:satOff val="40727"/>
              <a:lumOff val="-12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DB6D9-214D-4413-957B-B851823E22E9}">
      <dsp:nvSpPr>
        <dsp:cNvPr id="0" name=""/>
        <dsp:cNvSpPr/>
      </dsp:nvSpPr>
      <dsp:spPr>
        <a:xfrm>
          <a:off x="0" y="2398101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İlaç şirketlerinin promosyonel aktiviteleri </a:t>
          </a:r>
          <a:endParaRPr lang="en-US" sz="1500" kern="1200"/>
        </a:p>
      </dsp:txBody>
      <dsp:txXfrm>
        <a:off x="0" y="2398101"/>
        <a:ext cx="9835087" cy="479538"/>
      </dsp:txXfrm>
    </dsp:sp>
    <dsp:sp modelId="{AE30152B-16FA-46C2-98AE-7A952BA37957}">
      <dsp:nvSpPr>
        <dsp:cNvPr id="0" name=""/>
        <dsp:cNvSpPr/>
      </dsp:nvSpPr>
      <dsp:spPr>
        <a:xfrm>
          <a:off x="0" y="2877639"/>
          <a:ext cx="9835087" cy="0"/>
        </a:xfrm>
        <a:prstGeom prst="lin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DFEF1-5CA0-4CF1-A307-198A8FDF4772}">
      <dsp:nvSpPr>
        <dsp:cNvPr id="0" name=""/>
        <dsp:cNvSpPr/>
      </dsp:nvSpPr>
      <dsp:spPr>
        <a:xfrm>
          <a:off x="0" y="2877639"/>
          <a:ext cx="9835087" cy="4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baseline="0"/>
            <a:t>Kanuni düzenleme ve dağıtım sorunları</a:t>
          </a:r>
          <a:endParaRPr lang="en-US" sz="1500" kern="1200"/>
        </a:p>
      </dsp:txBody>
      <dsp:txXfrm>
        <a:off x="0" y="2877639"/>
        <a:ext cx="9835087" cy="479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9ACF4-8DA0-4607-A474-E321A3819E12}">
      <dsp:nvSpPr>
        <dsp:cNvPr id="0" name=""/>
        <dsp:cNvSpPr/>
      </dsp:nvSpPr>
      <dsp:spPr>
        <a:xfrm>
          <a:off x="791417" y="2555"/>
          <a:ext cx="2578828" cy="1547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Üretici </a:t>
          </a:r>
          <a:endParaRPr lang="en-US" sz="2900" kern="1200"/>
        </a:p>
      </dsp:txBody>
      <dsp:txXfrm>
        <a:off x="791417" y="2555"/>
        <a:ext cx="2578828" cy="1547297"/>
      </dsp:txXfrm>
    </dsp:sp>
    <dsp:sp modelId="{EE2B9E50-BD8E-4ED0-B40F-9D9C3618024C}">
      <dsp:nvSpPr>
        <dsp:cNvPr id="0" name=""/>
        <dsp:cNvSpPr/>
      </dsp:nvSpPr>
      <dsp:spPr>
        <a:xfrm>
          <a:off x="3628129" y="2555"/>
          <a:ext cx="2578828" cy="1547297"/>
        </a:xfrm>
        <a:prstGeom prst="rect">
          <a:avLst/>
        </a:prstGeom>
        <a:solidFill>
          <a:schemeClr val="accent2">
            <a:hueOff val="-312216"/>
            <a:satOff val="9775"/>
            <a:lumOff val="-3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Hekim </a:t>
          </a:r>
          <a:endParaRPr lang="en-US" sz="2900" kern="1200"/>
        </a:p>
      </dsp:txBody>
      <dsp:txXfrm>
        <a:off x="3628129" y="2555"/>
        <a:ext cx="2578828" cy="1547297"/>
      </dsp:txXfrm>
    </dsp:sp>
    <dsp:sp modelId="{854CA749-ECF7-4985-8525-180E09A41D07}">
      <dsp:nvSpPr>
        <dsp:cNvPr id="0" name=""/>
        <dsp:cNvSpPr/>
      </dsp:nvSpPr>
      <dsp:spPr>
        <a:xfrm>
          <a:off x="6464840" y="2555"/>
          <a:ext cx="2578828" cy="1547297"/>
        </a:xfrm>
        <a:prstGeom prst="rect">
          <a:avLst/>
        </a:prstGeom>
        <a:solidFill>
          <a:schemeClr val="accent2">
            <a:hueOff val="-624432"/>
            <a:satOff val="19549"/>
            <a:lumOff val="-6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Eczacı </a:t>
          </a:r>
          <a:endParaRPr lang="en-US" sz="2900" kern="1200"/>
        </a:p>
      </dsp:txBody>
      <dsp:txXfrm>
        <a:off x="6464840" y="2555"/>
        <a:ext cx="2578828" cy="1547297"/>
      </dsp:txXfrm>
    </dsp:sp>
    <dsp:sp modelId="{58B0D702-628E-4D79-8F53-4097849A876F}">
      <dsp:nvSpPr>
        <dsp:cNvPr id="0" name=""/>
        <dsp:cNvSpPr/>
      </dsp:nvSpPr>
      <dsp:spPr>
        <a:xfrm>
          <a:off x="791417" y="1807735"/>
          <a:ext cx="2578828" cy="1547297"/>
        </a:xfrm>
        <a:prstGeom prst="rect">
          <a:avLst/>
        </a:prstGeom>
        <a:solidFill>
          <a:schemeClr val="accent2">
            <a:hueOff val="-936648"/>
            <a:satOff val="29324"/>
            <a:lumOff val="-9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Hemşire </a:t>
          </a:r>
          <a:endParaRPr lang="en-US" sz="2900" kern="1200"/>
        </a:p>
      </dsp:txBody>
      <dsp:txXfrm>
        <a:off x="791417" y="1807735"/>
        <a:ext cx="2578828" cy="1547297"/>
      </dsp:txXfrm>
    </dsp:sp>
    <dsp:sp modelId="{AFC178C4-F0CF-4A4C-ACDF-A0BF4174EF1B}">
      <dsp:nvSpPr>
        <dsp:cNvPr id="0" name=""/>
        <dsp:cNvSpPr/>
      </dsp:nvSpPr>
      <dsp:spPr>
        <a:xfrm>
          <a:off x="3628129" y="1807735"/>
          <a:ext cx="2578828" cy="1547297"/>
        </a:xfrm>
        <a:prstGeom prst="rect">
          <a:avLst/>
        </a:prstGeom>
        <a:solidFill>
          <a:schemeClr val="accent2">
            <a:hueOff val="-1248864"/>
            <a:satOff val="39098"/>
            <a:lumOff val="-1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Diğer sağlık personeli </a:t>
          </a:r>
          <a:endParaRPr lang="en-US" sz="2900" kern="1200"/>
        </a:p>
      </dsp:txBody>
      <dsp:txXfrm>
        <a:off x="3628129" y="1807735"/>
        <a:ext cx="2578828" cy="1547297"/>
      </dsp:txXfrm>
    </dsp:sp>
    <dsp:sp modelId="{18B49409-0325-401E-A541-1377162D1D91}">
      <dsp:nvSpPr>
        <dsp:cNvPr id="0" name=""/>
        <dsp:cNvSpPr/>
      </dsp:nvSpPr>
      <dsp:spPr>
        <a:xfrm>
          <a:off x="6464840" y="1807735"/>
          <a:ext cx="2578828" cy="1547297"/>
        </a:xfrm>
        <a:prstGeom prst="rect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baseline="0"/>
            <a:t>Hasta/ hasta yakını</a:t>
          </a:r>
          <a:endParaRPr lang="en-US" sz="2900" kern="1200"/>
        </a:p>
      </dsp:txBody>
      <dsp:txXfrm>
        <a:off x="6464840" y="1807735"/>
        <a:ext cx="2578828" cy="1547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2D8E4-CA84-44E9-AB34-5DE8A85522ED}">
      <dsp:nvSpPr>
        <dsp:cNvPr id="0" name=""/>
        <dsp:cNvSpPr/>
      </dsp:nvSpPr>
      <dsp:spPr>
        <a:xfrm>
          <a:off x="0" y="384768"/>
          <a:ext cx="6790606" cy="848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baseline="0"/>
            <a:t>Zaman yetersizliği </a:t>
          </a:r>
          <a:endParaRPr lang="en-US" sz="2500" kern="1200"/>
        </a:p>
      </dsp:txBody>
      <dsp:txXfrm>
        <a:off x="41408" y="426176"/>
        <a:ext cx="6707790" cy="765434"/>
      </dsp:txXfrm>
    </dsp:sp>
    <dsp:sp modelId="{6C97A148-C0A5-4361-A685-1D0970F3D26C}">
      <dsp:nvSpPr>
        <dsp:cNvPr id="0" name=""/>
        <dsp:cNvSpPr/>
      </dsp:nvSpPr>
      <dsp:spPr>
        <a:xfrm>
          <a:off x="0" y="1305019"/>
          <a:ext cx="6790606" cy="848250"/>
        </a:xfrm>
        <a:prstGeom prst="roundRect">
          <a:avLst/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baseline="0" dirty="0"/>
            <a:t>Hasta Baskısı*** </a:t>
          </a:r>
          <a:endParaRPr lang="en-US" sz="2500" kern="1200" dirty="0"/>
        </a:p>
      </dsp:txBody>
      <dsp:txXfrm>
        <a:off x="41408" y="1346427"/>
        <a:ext cx="6707790" cy="765434"/>
      </dsp:txXfrm>
    </dsp:sp>
    <dsp:sp modelId="{9ABBC488-7E79-4727-BA1A-59D1E051239E}">
      <dsp:nvSpPr>
        <dsp:cNvPr id="0" name=""/>
        <dsp:cNvSpPr/>
      </dsp:nvSpPr>
      <dsp:spPr>
        <a:xfrm>
          <a:off x="0" y="2225269"/>
          <a:ext cx="6790606" cy="848250"/>
        </a:xfrm>
        <a:prstGeom prst="roundRect">
          <a:avLst/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baseline="0"/>
            <a:t>Firma Tanıtım Elemanlarının Baskısı </a:t>
          </a:r>
          <a:endParaRPr lang="en-US" sz="2500" kern="1200"/>
        </a:p>
      </dsp:txBody>
      <dsp:txXfrm>
        <a:off x="41408" y="2266677"/>
        <a:ext cx="6707790" cy="765434"/>
      </dsp:txXfrm>
    </dsp:sp>
    <dsp:sp modelId="{8315A97E-F2ED-4C61-A6C1-7EE09AB4BDDF}">
      <dsp:nvSpPr>
        <dsp:cNvPr id="0" name=""/>
        <dsp:cNvSpPr/>
      </dsp:nvSpPr>
      <dsp:spPr>
        <a:xfrm>
          <a:off x="0" y="3145519"/>
          <a:ext cx="6790606" cy="848250"/>
        </a:xfrm>
        <a:prstGeom prst="roundRect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baseline="0"/>
            <a:t>Çok sayıda preparat ve jenerik varlığı</a:t>
          </a:r>
          <a:endParaRPr lang="en-US" sz="2500" kern="1200"/>
        </a:p>
      </dsp:txBody>
      <dsp:txXfrm>
        <a:off x="41408" y="3186927"/>
        <a:ext cx="6707790" cy="7654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7099B-FBBC-4807-BA30-82522A5BB324}">
      <dsp:nvSpPr>
        <dsp:cNvPr id="0" name=""/>
        <dsp:cNvSpPr/>
      </dsp:nvSpPr>
      <dsp:spPr>
        <a:xfrm>
          <a:off x="0" y="286853"/>
          <a:ext cx="98350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AF279-4399-4445-919A-37308087D8B0}">
      <dsp:nvSpPr>
        <dsp:cNvPr id="0" name=""/>
        <dsp:cNvSpPr/>
      </dsp:nvSpPr>
      <dsp:spPr>
        <a:xfrm>
          <a:off x="491754" y="6413"/>
          <a:ext cx="68845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baseline="0"/>
            <a:t>Anamnez</a:t>
          </a:r>
          <a:endParaRPr lang="en-US" sz="1900" kern="1200"/>
        </a:p>
      </dsp:txBody>
      <dsp:txXfrm>
        <a:off x="519134" y="33793"/>
        <a:ext cx="6829800" cy="506120"/>
      </dsp:txXfrm>
    </dsp:sp>
    <dsp:sp modelId="{43427FBF-F957-4F88-89F1-0E4EAD617F9D}">
      <dsp:nvSpPr>
        <dsp:cNvPr id="0" name=""/>
        <dsp:cNvSpPr/>
      </dsp:nvSpPr>
      <dsp:spPr>
        <a:xfrm>
          <a:off x="0" y="1148694"/>
          <a:ext cx="98350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D507A-2F17-422F-AE11-5784BD5D6A3F}">
      <dsp:nvSpPr>
        <dsp:cNvPr id="0" name=""/>
        <dsp:cNvSpPr/>
      </dsp:nvSpPr>
      <dsp:spPr>
        <a:xfrm>
          <a:off x="491754" y="868254"/>
          <a:ext cx="68845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baseline="0"/>
            <a:t>Fizik Muayene</a:t>
          </a:r>
          <a:endParaRPr lang="en-US" sz="1900" kern="1200"/>
        </a:p>
      </dsp:txBody>
      <dsp:txXfrm>
        <a:off x="519134" y="895634"/>
        <a:ext cx="6829800" cy="506120"/>
      </dsp:txXfrm>
    </dsp:sp>
    <dsp:sp modelId="{8D5BF733-BF50-44E0-9088-38D287FC364D}">
      <dsp:nvSpPr>
        <dsp:cNvPr id="0" name=""/>
        <dsp:cNvSpPr/>
      </dsp:nvSpPr>
      <dsp:spPr>
        <a:xfrm>
          <a:off x="0" y="2010534"/>
          <a:ext cx="98350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FE1A-6969-4E14-A8AF-393A36EC3D6F}">
      <dsp:nvSpPr>
        <dsp:cNvPr id="0" name=""/>
        <dsp:cNvSpPr/>
      </dsp:nvSpPr>
      <dsp:spPr>
        <a:xfrm>
          <a:off x="491754" y="1730094"/>
          <a:ext cx="68845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baseline="0"/>
            <a:t>Laboratuvar</a:t>
          </a:r>
          <a:endParaRPr lang="en-US" sz="1900" kern="1200"/>
        </a:p>
      </dsp:txBody>
      <dsp:txXfrm>
        <a:off x="519134" y="1757474"/>
        <a:ext cx="6829800" cy="506120"/>
      </dsp:txXfrm>
    </dsp:sp>
    <dsp:sp modelId="{E281FDDE-2FEA-4476-A0A7-2C382436FD7B}">
      <dsp:nvSpPr>
        <dsp:cNvPr id="0" name=""/>
        <dsp:cNvSpPr/>
      </dsp:nvSpPr>
      <dsp:spPr>
        <a:xfrm>
          <a:off x="0" y="2872374"/>
          <a:ext cx="983508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A5A46-D401-4A21-8287-F6F826DDDFE8}">
      <dsp:nvSpPr>
        <dsp:cNvPr id="0" name=""/>
        <dsp:cNvSpPr/>
      </dsp:nvSpPr>
      <dsp:spPr>
        <a:xfrm>
          <a:off x="491754" y="2591934"/>
          <a:ext cx="68845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20" tIns="0" rIns="26022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baseline="0"/>
            <a:t>Görüntüleme</a:t>
          </a:r>
          <a:endParaRPr lang="en-US" sz="1900" kern="1200"/>
        </a:p>
      </dsp:txBody>
      <dsp:txXfrm>
        <a:off x="519134" y="2619314"/>
        <a:ext cx="682980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3173-BCB3-4DAD-92BE-88904E2CEBBF}">
      <dsp:nvSpPr>
        <dsp:cNvPr id="0" name=""/>
        <dsp:cNvSpPr/>
      </dsp:nvSpPr>
      <dsp:spPr>
        <a:xfrm>
          <a:off x="232943" y="205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/>
            <a:t>İlacın Etkileri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/>
            <a:t>İlaçtan ne bekleniyor?</a:t>
          </a:r>
          <a:endParaRPr lang="en-US" sz="1700" kern="1200" dirty="0"/>
        </a:p>
      </dsp:txBody>
      <dsp:txXfrm>
        <a:off x="232943" y="2051"/>
        <a:ext cx="3182171" cy="1909303"/>
      </dsp:txXfrm>
    </dsp:sp>
    <dsp:sp modelId="{A4E2D171-297F-404C-A4B4-07FAA7FD36C5}">
      <dsp:nvSpPr>
        <dsp:cNvPr id="0" name=""/>
        <dsp:cNvSpPr/>
      </dsp:nvSpPr>
      <dsp:spPr>
        <a:xfrm>
          <a:off x="3733332" y="205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/>
            <a:t>Yan Etkileri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/>
            <a:t>Yan etkiler neler ve ne zaman önemli?</a:t>
          </a:r>
          <a:endParaRPr lang="en-US" sz="1700" kern="1200" dirty="0"/>
        </a:p>
      </dsp:txBody>
      <dsp:txXfrm>
        <a:off x="3733332" y="2051"/>
        <a:ext cx="3182171" cy="1909303"/>
      </dsp:txXfrm>
    </dsp:sp>
    <dsp:sp modelId="{7109AB80-CF20-417D-AC43-F11C9DBEC06E}">
      <dsp:nvSpPr>
        <dsp:cNvPr id="0" name=""/>
        <dsp:cNvSpPr/>
      </dsp:nvSpPr>
      <dsp:spPr>
        <a:xfrm>
          <a:off x="7233721" y="205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/>
            <a:t>Talimatlar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/>
            <a:t>İlaç ne zaman, nasıl, ne süre ile alınıp nasıl depolanmalı?</a:t>
          </a:r>
          <a:endParaRPr lang="en-US" sz="1700" kern="1200" dirty="0"/>
        </a:p>
      </dsp:txBody>
      <dsp:txXfrm>
        <a:off x="7233721" y="2051"/>
        <a:ext cx="3182171" cy="1909303"/>
      </dsp:txXfrm>
    </dsp:sp>
    <dsp:sp modelId="{A04389F7-69CC-40F5-80CE-BDCCCB38A5C2}">
      <dsp:nvSpPr>
        <dsp:cNvPr id="0" name=""/>
        <dsp:cNvSpPr/>
      </dsp:nvSpPr>
      <dsp:spPr>
        <a:xfrm>
          <a:off x="232943" y="222957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/>
            <a:t>Uyarılar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/>
            <a:t>İlaç ne zaman alınmamalı? Maksimum doz?</a:t>
          </a:r>
          <a:endParaRPr lang="en-US" sz="1700" kern="1200" dirty="0"/>
        </a:p>
      </dsp:txBody>
      <dsp:txXfrm>
        <a:off x="232943" y="2229571"/>
        <a:ext cx="3182171" cy="1909303"/>
      </dsp:txXfrm>
    </dsp:sp>
    <dsp:sp modelId="{DD65A689-91C8-410A-A45F-ED2A6D17DF13}">
      <dsp:nvSpPr>
        <dsp:cNvPr id="0" name=""/>
        <dsp:cNvSpPr/>
      </dsp:nvSpPr>
      <dsp:spPr>
        <a:xfrm>
          <a:off x="3733332" y="222957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/>
            <a:t>Kontrol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/>
            <a:t>Ne zaman tekrar veya acil kontrol?</a:t>
          </a:r>
          <a:endParaRPr lang="en-US" sz="1700" kern="1200" dirty="0"/>
        </a:p>
      </dsp:txBody>
      <dsp:txXfrm>
        <a:off x="3733332" y="2229571"/>
        <a:ext cx="3182171" cy="1909303"/>
      </dsp:txXfrm>
    </dsp:sp>
    <dsp:sp modelId="{B970C758-1BDA-4A64-AC0B-2A69BA976519}">
      <dsp:nvSpPr>
        <dsp:cNvPr id="0" name=""/>
        <dsp:cNvSpPr/>
      </dsp:nvSpPr>
      <dsp:spPr>
        <a:xfrm>
          <a:off x="7233721" y="2229571"/>
          <a:ext cx="3182171" cy="1909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baseline="0" dirty="0"/>
            <a:t>Anlaşıldı mı?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kern="1200" baseline="0" dirty="0"/>
            <a:t>Hasta söylenilenleri doğru anladı mı? Sorusu var mı?</a:t>
          </a:r>
          <a:endParaRPr lang="en-US" sz="1700" kern="1200" dirty="0"/>
        </a:p>
      </dsp:txBody>
      <dsp:txXfrm>
        <a:off x="7233721" y="2229571"/>
        <a:ext cx="3182171" cy="19093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D0E01-6631-4BD6-A48E-65EE4210A0A6}">
      <dsp:nvSpPr>
        <dsp:cNvPr id="0" name=""/>
        <dsp:cNvSpPr/>
      </dsp:nvSpPr>
      <dsp:spPr>
        <a:xfrm>
          <a:off x="0" y="654561"/>
          <a:ext cx="2766118" cy="1756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E2654-7E62-4CE2-A1A1-1E75B84EBF9F}">
      <dsp:nvSpPr>
        <dsp:cNvPr id="0" name=""/>
        <dsp:cNvSpPr/>
      </dsp:nvSpPr>
      <dsp:spPr>
        <a:xfrm>
          <a:off x="307346" y="946541"/>
          <a:ext cx="2766118" cy="175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200" b="1" kern="1200" baseline="0"/>
            <a:t>Tedavi başarılı mı?</a:t>
          </a:r>
          <a:endParaRPr lang="en-US" sz="2200" kern="1200"/>
        </a:p>
      </dsp:txBody>
      <dsp:txXfrm>
        <a:off x="358792" y="997987"/>
        <a:ext cx="2663226" cy="1653593"/>
      </dsp:txXfrm>
    </dsp:sp>
    <dsp:sp modelId="{654D7101-3A24-4841-B49D-CAD6FED2FA5B}">
      <dsp:nvSpPr>
        <dsp:cNvPr id="0" name=""/>
        <dsp:cNvSpPr/>
      </dsp:nvSpPr>
      <dsp:spPr>
        <a:xfrm>
          <a:off x="3380811" y="654561"/>
          <a:ext cx="2766118" cy="1756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E9370-46B3-4753-9F51-1510404FE78D}">
      <dsp:nvSpPr>
        <dsp:cNvPr id="0" name=""/>
        <dsp:cNvSpPr/>
      </dsp:nvSpPr>
      <dsp:spPr>
        <a:xfrm>
          <a:off x="3688157" y="946541"/>
          <a:ext cx="2766118" cy="175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200" b="1" kern="1200" baseline="0"/>
            <a:t>İlave ilaç gerekli mi?</a:t>
          </a:r>
          <a:endParaRPr lang="en-US" sz="2200" kern="1200"/>
        </a:p>
      </dsp:txBody>
      <dsp:txXfrm>
        <a:off x="3739603" y="997987"/>
        <a:ext cx="2663226" cy="1653593"/>
      </dsp:txXfrm>
    </dsp:sp>
    <dsp:sp modelId="{EC297836-1569-44BE-B60E-F8610C349DC9}">
      <dsp:nvSpPr>
        <dsp:cNvPr id="0" name=""/>
        <dsp:cNvSpPr/>
      </dsp:nvSpPr>
      <dsp:spPr>
        <a:xfrm>
          <a:off x="6761622" y="654561"/>
          <a:ext cx="2766118" cy="1756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EAF9-6DE1-4847-9A1E-C08FB50F9E3B}">
      <dsp:nvSpPr>
        <dsp:cNvPr id="0" name=""/>
        <dsp:cNvSpPr/>
      </dsp:nvSpPr>
      <dsp:spPr>
        <a:xfrm>
          <a:off x="7068968" y="946541"/>
          <a:ext cx="2766118" cy="1756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200" b="1" kern="1200" baseline="0"/>
            <a:t>Herhangi bir yan etki var mı?</a:t>
          </a:r>
          <a:endParaRPr lang="en-US" sz="2200" kern="1200" dirty="0"/>
        </a:p>
      </dsp:txBody>
      <dsp:txXfrm>
        <a:off x="7120414" y="997987"/>
        <a:ext cx="2663226" cy="165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4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5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iweb.org/encyclopaedia/who-guide-to-good-prescribin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ilciilac.gov.t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x.com/blog/wp-content/uploads/2018/11/side-effects-goodrx.jpg" TargetMode="External"/><Relationship Id="rId7" Type="http://schemas.openxmlformats.org/officeDocument/2006/relationships/hyperlink" Target="https://media.istockphoto.com/photos/so-much-medication-picture-id483146787?k=6&amp;m=483146787&amp;s=612x612&amp;w=0&amp;h=qMjUlaGVNpUg1iJxUHSkzUAIUYarIumV_l-TmFc81AI=" TargetMode="External"/><Relationship Id="rId2" Type="http://schemas.openxmlformats.org/officeDocument/2006/relationships/hyperlink" Target="https://ds8526jcpbygs.cloudfront.net/wp-content/uploads/2020/03/pill-bottle-comparison-vs-goodrx-1024x576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umbs.dreamstime.com/b/thinking-doctor-looking-away-24476198.jpg" TargetMode="External"/><Relationship Id="rId5" Type="http://schemas.openxmlformats.org/officeDocument/2006/relationships/hyperlink" Target="https://www.biospectrumindia.com/uploads/articles/1-12996.jpg" TargetMode="External"/><Relationship Id="rId4" Type="http://schemas.openxmlformats.org/officeDocument/2006/relationships/hyperlink" Target="https://korkmazhaber.com/wp-content/uploads/2017/10/sinecod-en-iyi-oksuruk-surubu-ve-ilaci-731x497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tuik.gov.tr/Bulten/Index?p=Saglik-Harcamalari-Istatistikleri-2019-3365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34AB67-1B45-4234-B52B-CE7EDEE5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60" y="2218414"/>
            <a:ext cx="5956534" cy="2631882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chemeClr val="bg1"/>
                </a:solidFill>
              </a:rPr>
              <a:t>AKILCI İLAÇ KULLANIMI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37A37E6-0600-44FE-B18B-A8A415E0E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816" y="4850296"/>
            <a:ext cx="5045022" cy="1152045"/>
          </a:xfrm>
        </p:spPr>
        <p:txBody>
          <a:bodyPr anchor="t">
            <a:norm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Staj. Dr. Rahime Nur Şirin</a:t>
            </a:r>
          </a:p>
        </p:txBody>
      </p:sp>
      <p:pic>
        <p:nvPicPr>
          <p:cNvPr id="5" name="Resim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FCFAFA22-A184-44AE-B2E1-E5D105D8D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r="28651" b="2"/>
          <a:stretch/>
        </p:blipFill>
        <p:spPr>
          <a:xfrm>
            <a:off x="7815431" y="1741919"/>
            <a:ext cx="4376569" cy="442569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 descr="kişi, el içeren bir resim&#10;&#10;Açıklama otomatik olarak oluşturuldu">
            <a:extLst>
              <a:ext uri="{FF2B5EF4-FFF2-40B4-BE49-F238E27FC236}">
                <a16:creationId xmlns:a16="http://schemas.microsoft.com/office/drawing/2014/main" id="{0C13E8A1-9E67-4CC1-B607-CB6D3013F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3804" b="4"/>
          <a:stretch/>
        </p:blipFill>
        <p:spPr bwMode="auto">
          <a:xfrm>
            <a:off x="7541111" y="1637130"/>
            <a:ext cx="4650889" cy="3547872"/>
          </a:xfrm>
          <a:prstGeom prst="rect">
            <a:avLst/>
          </a:prstGeom>
          <a:noFill/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097B3B-95F9-49E7-BCA5-39AF64A8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tr-TR" sz="3000" cap="all" dirty="0">
                <a:solidFill>
                  <a:schemeClr val="bg1"/>
                </a:solidFill>
              </a:rPr>
              <a:t>UYGUNSUZ </a:t>
            </a:r>
            <a:r>
              <a:rPr lang="en-US" sz="3000" cap="all" dirty="0">
                <a:solidFill>
                  <a:schemeClr val="bg1"/>
                </a:solidFill>
              </a:rPr>
              <a:t>İLAÇ KULLANIMININ EN BÜYÜK ÖRNEĞİ: </a:t>
            </a:r>
            <a:r>
              <a:rPr lang="en-US" sz="3000" b="0" u="sng" cap="all" dirty="0">
                <a:solidFill>
                  <a:schemeClr val="bg1"/>
                </a:solidFill>
              </a:rPr>
              <a:t>GEREKSİZ ANTİBİYOTİK KULLANIMI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A8232-B7A7-406B-A7E8-A754348DE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tr-TR" sz="2000" dirty="0"/>
              <a:t>İlaç harcamalarında miktar ve maliyet açısından birinci sırada yer alan ilaçlar;</a:t>
            </a:r>
            <a:endParaRPr lang="tr-TR" sz="2800" dirty="0"/>
          </a:p>
          <a:p>
            <a:pPr lvl="2"/>
            <a:r>
              <a:rPr lang="tr-TR" sz="2000" dirty="0"/>
              <a:t>Dünyada </a:t>
            </a:r>
            <a:r>
              <a:rPr lang="tr-TR" sz="2000" b="1" dirty="0"/>
              <a:t>«Kalp ve Damar Hastalıkları ilişkili ilaçlar»</a:t>
            </a:r>
          </a:p>
          <a:p>
            <a:pPr lvl="2"/>
            <a:r>
              <a:rPr lang="tr-TR" sz="2000" dirty="0"/>
              <a:t>Türkiye’de </a:t>
            </a:r>
            <a:r>
              <a:rPr lang="tr-TR" sz="2000" b="1" dirty="0"/>
              <a:t>«</a:t>
            </a:r>
            <a:r>
              <a:rPr lang="tr-TR" sz="2000" b="1" dirty="0" err="1"/>
              <a:t>Antimikrobiyal</a:t>
            </a:r>
            <a:r>
              <a:rPr lang="tr-TR" sz="2000" b="1" dirty="0"/>
              <a:t> ilaçlar»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4638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U TIP a Twitter: &amp;quot;#DünyaAntibiyotikFarkındalıkHaftası Gereksiz yere ve uygunsuz  antibiyotik kullanımı antibiyotik direncine neden olur ve gerçekten ihtiyaç  duyulduğunda işe yaramayabilir. Antibiyotikler sadece hekimin reçete ettiği  durumlarda, uygun ...">
            <a:extLst>
              <a:ext uri="{FF2B5EF4-FFF2-40B4-BE49-F238E27FC236}">
                <a16:creationId xmlns:a16="http://schemas.microsoft.com/office/drawing/2014/main" id="{ABAE6788-354A-481B-8456-451CCB4D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0"/>
            <a:ext cx="82216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0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850F79-93A2-4FC7-A4AF-267B8341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sz="2800" dirty="0">
                <a:solidFill>
                  <a:schemeClr val="bg1"/>
                </a:solidFill>
              </a:rPr>
              <a:t>UYGUNSUZ İLAÇ KULLANIMININ NEDENLERİ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DE60B6B-71FA-4610-A86C-6161DDBDF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34231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57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0AF242-4206-43C7-85EF-46513632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SORUMLULUK SAHİBİ TARAFLAR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İçerik Yer Tutucusu 3">
            <a:extLst>
              <a:ext uri="{FF2B5EF4-FFF2-40B4-BE49-F238E27FC236}">
                <a16:creationId xmlns:a16="http://schemas.microsoft.com/office/drawing/2014/main" id="{84F3238B-729D-4656-934B-C68799EFDF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3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0AF242-4206-43C7-85EF-46513632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2" y="1200862"/>
            <a:ext cx="3119717" cy="43060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>
                <a:solidFill>
                  <a:schemeClr val="bg1"/>
                </a:solidFill>
              </a:rPr>
              <a:t>Bir Hekim Neden Uygunsuz İlaç Seçer?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7" name="İçerik Yer Tutucusu 5">
            <a:extLst>
              <a:ext uri="{FF2B5EF4-FFF2-40B4-BE49-F238E27FC236}">
                <a16:creationId xmlns:a16="http://schemas.microsoft.com/office/drawing/2014/main" id="{7AE280C4-ED4D-429C-9883-DA944E16A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426337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36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3" name="Rectangle 72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metin, kişi, adam içeren bir resim&#10;&#10;Açıklama otomatik olarak oluşturuldu">
            <a:extLst>
              <a:ext uri="{FF2B5EF4-FFF2-40B4-BE49-F238E27FC236}">
                <a16:creationId xmlns:a16="http://schemas.microsoft.com/office/drawing/2014/main" id="{7AA8952B-68CF-4B7F-82F2-68E2905BD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572" y="1300913"/>
            <a:ext cx="6948857" cy="4256175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B09F476-B717-4A09-AFB1-4CFBD8E5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US" sz="3100" cap="all" dirty="0">
                <a:solidFill>
                  <a:schemeClr val="bg1"/>
                </a:solidFill>
              </a:rPr>
              <a:t>UYGUNSUZ İLAÇ KULLANIMINI ÖNLEYEBİLİR MİYİZ?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3D small - soru işareti">
            <a:extLst>
              <a:ext uri="{FF2B5EF4-FFF2-40B4-BE49-F238E27FC236}">
                <a16:creationId xmlns:a16="http://schemas.microsoft.com/office/drawing/2014/main" id="{6FFFA23E-4AA1-4C05-B89C-71C952732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0"/>
          <a:stretch/>
        </p:blipFill>
        <p:spPr bwMode="auto">
          <a:xfrm>
            <a:off x="6857698" y="10"/>
            <a:ext cx="53343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40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45F1C43-059E-49E2-A281-FD87BA98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815" y="1296537"/>
            <a:ext cx="2988475" cy="4192167"/>
          </a:xfrm>
          <a:prstGeom prst="rect">
            <a:avLst/>
          </a:prstGeom>
          <a:noFill/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26BA054-B42F-4D8C-9050-1A291CE35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814" y="1300913"/>
            <a:ext cx="2904839" cy="4256175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8A319B6-A47F-4800-A5A3-A7673542D50A}"/>
              </a:ext>
            </a:extLst>
          </p:cNvPr>
          <p:cNvSpPr txBox="1"/>
          <p:nvPr/>
        </p:nvSpPr>
        <p:spPr>
          <a:xfrm>
            <a:off x="796834" y="6374674"/>
            <a:ext cx="1004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hlinkClick r:id="rId4"/>
              </a:rPr>
              <a:t>WHO Guide </a:t>
            </a:r>
            <a:r>
              <a:rPr lang="tr-TR" sz="1600" dirty="0" err="1">
                <a:hlinkClick r:id="rId4"/>
              </a:rPr>
              <a:t>to</a:t>
            </a:r>
            <a:r>
              <a:rPr lang="tr-TR" sz="1600" dirty="0">
                <a:hlinkClick r:id="rId4"/>
              </a:rPr>
              <a:t> </a:t>
            </a:r>
            <a:r>
              <a:rPr lang="tr-TR" sz="1600" dirty="0" err="1">
                <a:hlinkClick r:id="rId4"/>
              </a:rPr>
              <a:t>Good</a:t>
            </a:r>
            <a:r>
              <a:rPr lang="tr-TR" sz="1600" dirty="0">
                <a:hlinkClick r:id="rId4"/>
              </a:rPr>
              <a:t> </a:t>
            </a:r>
            <a:r>
              <a:rPr lang="tr-TR" sz="1600" dirty="0" err="1">
                <a:hlinkClick r:id="rId4"/>
              </a:rPr>
              <a:t>Prescribing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0299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6E9DBA-6DA1-4D46-B921-2E08533F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AKILCI TEDAVİ SÜRECİ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6387DD-3FDD-4DBE-BB8F-D2B4A88C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/>
              <a:t>Hastanın problemini tanımla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Tedavi amaçlarını belirle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Kişisel tedaviyi seç ve tedavinin uygunluğunu değerlendir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Tedaviye başla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Hastaya gerekli bilgileri, talimatları ve uyaranları anlat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Tedaviyi izle (ya da sonlandır)</a:t>
            </a:r>
          </a:p>
        </p:txBody>
      </p:sp>
    </p:spTree>
    <p:extLst>
      <p:ext uri="{BB962C8B-B14F-4D97-AF65-F5344CB8AC3E}">
        <p14:creationId xmlns:p14="http://schemas.microsoft.com/office/powerpoint/2010/main" val="24941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EBB917-1D00-4135-A54A-5AE0BAD4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SUNUM AKIŞI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İçerik Yer Tutucusu 2">
            <a:extLst>
              <a:ext uri="{FF2B5EF4-FFF2-40B4-BE49-F238E27FC236}">
                <a16:creationId xmlns:a16="http://schemas.microsoft.com/office/drawing/2014/main" id="{D9A7C171-E4A4-4421-8E1E-06B8132C6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20898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3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1. HASTANIN PROBLEMİNİ TANIMLA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İçerik Yer Tutucusu 2">
            <a:extLst>
              <a:ext uri="{FF2B5EF4-FFF2-40B4-BE49-F238E27FC236}">
                <a16:creationId xmlns:a16="http://schemas.microsoft.com/office/drawing/2014/main" id="{69C4774D-7F08-4FD0-9116-9B40EB294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005471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58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23E8AD5-2251-4DC6-8030-27B1D92C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TEDAVİDE İLAÇ ŞART MI?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20B79B-3B60-4446-A5B3-628DD048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>
            <a:normAutofit/>
          </a:bodyPr>
          <a:lstStyle/>
          <a:p>
            <a:r>
              <a:rPr lang="tr-TR" dirty="0"/>
              <a:t>Virüslerin neden olduğu soğuk algınlığına antibiyotik vermek ne kadar mantıklı?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kişi, adam içeren bir resim&#10;&#10;Açıklama otomatik olarak oluşturuldu">
            <a:extLst>
              <a:ext uri="{FF2B5EF4-FFF2-40B4-BE49-F238E27FC236}">
                <a16:creationId xmlns:a16="http://schemas.microsoft.com/office/drawing/2014/main" id="{8B2BFECF-1405-4314-B8C6-3DDFAED74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62"/>
          <a:stretch/>
        </p:blipFill>
        <p:spPr bwMode="auto">
          <a:xfrm>
            <a:off x="6857698" y="10"/>
            <a:ext cx="53343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51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2. TEDAVİ AMAÇLARINI BELİRLE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E07C44-B1D3-42EC-84FC-F5244FE6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928" y="2710509"/>
            <a:ext cx="4976458" cy="3250850"/>
          </a:xfrm>
        </p:spPr>
        <p:txBody>
          <a:bodyPr>
            <a:normAutofit/>
          </a:bodyPr>
          <a:lstStyle/>
          <a:p>
            <a:r>
              <a:rPr lang="tr-TR" sz="2000" dirty="0"/>
              <a:t>Verilen tedaviden ne bekliyorum?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1800" dirty="0"/>
              <a:t>Semptomları giderme?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1800" dirty="0"/>
              <a:t>Tam kür?</a:t>
            </a:r>
          </a:p>
        </p:txBody>
      </p:sp>
      <p:pic>
        <p:nvPicPr>
          <p:cNvPr id="22530" name="Picture 2" descr="duvar, kişi, iç mekan, diş fırçası içeren bir resim&#10;&#10;Açıklama otomatik olarak oluşturuldu">
            <a:extLst>
              <a:ext uri="{FF2B5EF4-FFF2-40B4-BE49-F238E27FC236}">
                <a16:creationId xmlns:a16="http://schemas.microsoft.com/office/drawing/2014/main" id="{E308BD27-49C0-471A-8A4B-EAB3DA63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29" y="3208234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854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3. TEDAVİNİN UYGUNLUĞU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E07C44-B1D3-42EC-84FC-F5244FE6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651760"/>
            <a:ext cx="10013712" cy="3250850"/>
          </a:xfrm>
        </p:spPr>
        <p:txBody>
          <a:bodyPr/>
          <a:lstStyle/>
          <a:p>
            <a:r>
              <a:rPr lang="tr-TR" dirty="0"/>
              <a:t>Çocuk? Yaşlı? Hamile?</a:t>
            </a:r>
          </a:p>
          <a:p>
            <a:r>
              <a:rPr lang="tr-TR" dirty="0" err="1"/>
              <a:t>Komorbidite</a:t>
            </a:r>
            <a:r>
              <a:rPr lang="tr-TR" dirty="0"/>
              <a:t>?</a:t>
            </a:r>
          </a:p>
          <a:p>
            <a:r>
              <a:rPr lang="tr-TR" dirty="0"/>
              <a:t>Alerji?</a:t>
            </a:r>
          </a:p>
          <a:p>
            <a:r>
              <a:rPr lang="tr-TR" dirty="0" err="1"/>
              <a:t>Kontrendikasyonlar</a:t>
            </a:r>
            <a:r>
              <a:rPr lang="tr-TR" dirty="0"/>
              <a:t>?</a:t>
            </a:r>
          </a:p>
          <a:p>
            <a:r>
              <a:rPr lang="tr-TR" dirty="0"/>
              <a:t>Etkileşimler?</a:t>
            </a:r>
          </a:p>
        </p:txBody>
      </p:sp>
      <p:pic>
        <p:nvPicPr>
          <p:cNvPr id="23554" name="Picture 2" descr="kişi, adam, iç mekan, yaşlı içeren bir resim&#10;&#10;Açıklama otomatik olarak oluşturuldu">
            <a:extLst>
              <a:ext uri="{FF2B5EF4-FFF2-40B4-BE49-F238E27FC236}">
                <a16:creationId xmlns:a16="http://schemas.microsoft.com/office/drawing/2014/main" id="{1F231FE1-EC6E-4DAD-95BB-EE11D589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65" y="2551009"/>
            <a:ext cx="58293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865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4. TEDAVİYE BAŞLA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E07C44-B1D3-42EC-84FC-F5244FE6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651760"/>
            <a:ext cx="10013712" cy="3250850"/>
          </a:xfrm>
        </p:spPr>
        <p:txBody>
          <a:bodyPr>
            <a:normAutofit fontScale="85000" lnSpcReduction="20000"/>
          </a:bodyPr>
          <a:lstStyle/>
          <a:p>
            <a:r>
              <a:rPr lang="tr-TR" sz="2000" dirty="0"/>
              <a:t>DOĞRU REÇETE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Reçeteyi yazan kişinin adı, adresi ve telefon numarası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Tarih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İlacın jenerik (ve/veya) ticari adı, birim dozaj formunda bulunan ilaç miktarı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Dozaj formu, toplam miktar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Etiket: Talimatlar, uyarılar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Hastanın ismi, adresi, yaşı</a:t>
            </a:r>
          </a:p>
          <a:p>
            <a:pPr marL="22860" lvl="2" indent="-342900">
              <a:buFont typeface="+mj-lt"/>
              <a:buAutoNum type="arabicPeriod"/>
            </a:pPr>
            <a:r>
              <a:rPr lang="tr-TR" sz="1600" dirty="0"/>
              <a:t>Hekimin diploma numarası, parafı ya da imzası</a:t>
            </a:r>
          </a:p>
        </p:txBody>
      </p:sp>
    </p:spTree>
    <p:extLst>
      <p:ext uri="{BB962C8B-B14F-4D97-AF65-F5344CB8AC3E}">
        <p14:creationId xmlns:p14="http://schemas.microsoft.com/office/powerpoint/2010/main" val="217634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tablo içeren bir resim&#10;&#10;Açıklama otomatik olarak oluşturuldu">
            <a:extLst>
              <a:ext uri="{FF2B5EF4-FFF2-40B4-BE49-F238E27FC236}">
                <a16:creationId xmlns:a16="http://schemas.microsoft.com/office/drawing/2014/main" id="{68A3CFAD-5813-4A80-A9AF-9FA963944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164" y="643467"/>
            <a:ext cx="8715672" cy="4931644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5. HASTAYI BİLGİLENDİR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İçerik Yer Tutucusu 3">
            <a:extLst>
              <a:ext uri="{FF2B5EF4-FFF2-40B4-BE49-F238E27FC236}">
                <a16:creationId xmlns:a16="http://schemas.microsoft.com/office/drawing/2014/main" id="{4F6544E8-1968-43A0-BB33-E67E16E25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071955"/>
              </p:ext>
            </p:extLst>
          </p:nvPr>
        </p:nvGraphicFramePr>
        <p:xfrm>
          <a:off x="1304981" y="2521131"/>
          <a:ext cx="10648837" cy="414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09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6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12CF98-4652-4966-8642-72A56AAD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6. TEDAVİYİ İZLE VEYA SONLANDIR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2" name="Rectangle 7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İçerik Yer Tutucusu 3">
            <a:extLst>
              <a:ext uri="{FF2B5EF4-FFF2-40B4-BE49-F238E27FC236}">
                <a16:creationId xmlns:a16="http://schemas.microsoft.com/office/drawing/2014/main" id="{68CF8A10-EC83-4DA2-9BD6-C6D97D423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98141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65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46CFBA1-2483-486A-906B-99E16C00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/>
          <a:stretch/>
        </p:blipFill>
        <p:spPr>
          <a:xfrm>
            <a:off x="1235713" y="722732"/>
            <a:ext cx="9717525" cy="4739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0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2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A69942-BE4D-4DFB-96AA-6DA2AA4A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AKILCI İLAÇ SEÇİMİ İLKELERİ</a:t>
            </a: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İçerik Yer Tutucusu 2">
            <a:extLst>
              <a:ext uri="{FF2B5EF4-FFF2-40B4-BE49-F238E27FC236}">
                <a16:creationId xmlns:a16="http://schemas.microsoft.com/office/drawing/2014/main" id="{732E524D-F698-4260-AFDF-3CE0D06A3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90402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609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D4094C9-2680-416B-945B-0D50736D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AKILCI İLAÇ KULLANIMI NEDİR?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9D0256-FCE0-40C4-BF95-6CD5E653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81030"/>
            <a:ext cx="10078813" cy="34261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sz="2000" b="0" i="0" dirty="0">
              <a:effectLst/>
            </a:endParaRPr>
          </a:p>
          <a:p>
            <a:pPr marL="0" indent="0">
              <a:buNone/>
            </a:pPr>
            <a:r>
              <a:rPr lang="tr-TR" sz="2400" i="0" dirty="0">
                <a:effectLst/>
              </a:rPr>
              <a:t>«Kişilerin klinik bulgularına ve bireysel özelliklerine göre uygun ilacı, uygun süre ve dozda, en uygun maliyetle ve kolayca sağlayabilmeleri»</a:t>
            </a:r>
          </a:p>
          <a:p>
            <a:pPr lvl="2" algn="r"/>
            <a:r>
              <a:rPr lang="tr-TR" sz="1600" b="0" dirty="0"/>
              <a:t>DSÖ, 1985, Nairobi</a:t>
            </a:r>
            <a:endParaRPr lang="tr-TR" sz="1600" b="0" i="0" dirty="0">
              <a:effectLst/>
            </a:endParaRP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14898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74E54A-F422-49D9-985C-35300085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tr-TR"/>
              <a:t>ETKİNLİK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51D75E-FCDF-42FE-B130-0C49238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Tedavi amaçlarını ve tedavide belirlenen hedefleri sağlamada en etkili ilacın seçimi</a:t>
            </a:r>
          </a:p>
        </p:txBody>
      </p:sp>
      <p:pic>
        <p:nvPicPr>
          <p:cNvPr id="4098" name="Picture 2" descr="No evidence for taking patients off ACE inhibitors, ARBs • The Medical  Republic">
            <a:extLst>
              <a:ext uri="{FF2B5EF4-FFF2-40B4-BE49-F238E27FC236}">
                <a16:creationId xmlns:a16="http://schemas.microsoft.com/office/drawing/2014/main" id="{66958987-B4DE-4E4C-8B1B-914B3B66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714" y="1596805"/>
            <a:ext cx="6514470" cy="3664389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74E54A-F422-49D9-985C-35300085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tr-TR" dirty="0"/>
              <a:t>GÜVENLİLİK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51D75E-FCDF-42FE-B130-0C49238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Yan etkiler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Diğer maddelerle/ilaçlarla etkileşim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etin, oyuncak bebek, oyuncak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82DEAD1C-858F-4D9F-A3BC-DA53CE35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64" y="1614807"/>
            <a:ext cx="6450462" cy="362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68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74E54A-F422-49D9-985C-35300085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tr-TR" dirty="0"/>
              <a:t>UYGUNLUK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51D75E-FCDF-42FE-B130-0C49238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Uygulama şekli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Doz şeması ve süresi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 err="1"/>
              <a:t>Kontrendikasyonlar</a:t>
            </a:r>
            <a:endParaRPr lang="tr-T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Özel durumlar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221CEDC1-F550-4366-A97B-34F68696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19" y="1348132"/>
            <a:ext cx="6121184" cy="4161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42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D74E54A-F422-49D9-985C-35300085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tr-TR" dirty="0"/>
              <a:t>MALİYET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51D75E-FCDF-42FE-B130-0C49238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934455"/>
            <a:ext cx="3616073" cy="284013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dirty="0"/>
              <a:t>Hasta ve topluma en uygun fiyat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Procarta receives €1.5M investment for new class of antibiotics">
            <a:extLst>
              <a:ext uri="{FF2B5EF4-FFF2-40B4-BE49-F238E27FC236}">
                <a16:creationId xmlns:a16="http://schemas.microsoft.com/office/drawing/2014/main" id="{A8AE19F3-6574-44A8-A818-02DAC252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19" y="1351774"/>
            <a:ext cx="6153911" cy="415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70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Ne Eksik, Ne Fazla - FİB HABER, Nevşehir Haberleri">
            <a:extLst>
              <a:ext uri="{FF2B5EF4-FFF2-40B4-BE49-F238E27FC236}">
                <a16:creationId xmlns:a16="http://schemas.microsoft.com/office/drawing/2014/main" id="{83CCED19-A98F-4558-BAC0-15E065980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036" y="643467"/>
            <a:ext cx="9483929" cy="4931644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682734-6B5D-4C2D-BF31-5B93F8D00CF8}"/>
              </a:ext>
            </a:extLst>
          </p:cNvPr>
          <p:cNvSpPr txBox="1"/>
          <p:nvPr/>
        </p:nvSpPr>
        <p:spPr>
          <a:xfrm>
            <a:off x="2469533" y="5695165"/>
            <a:ext cx="724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3"/>
              </a:rPr>
              <a:t>http://www.akilciilac.gov.tr/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6205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6B0451F-AB14-4E7E-9681-BF0E4346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KAYNAKÇA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A59942-2E20-4096-ADC5-60A95C17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47500" lnSpcReduction="20000"/>
          </a:bodyPr>
          <a:lstStyle/>
          <a:p>
            <a:r>
              <a:rPr lang="tr-TR" sz="1000" dirty="0">
                <a:hlinkClick r:id="rId2"/>
              </a:rPr>
              <a:t>http://www.akilciilac.gov.tr/</a:t>
            </a:r>
          </a:p>
          <a:p>
            <a:r>
              <a:rPr lang="tr-TR" sz="1000" dirty="0">
                <a:hlinkClick r:id="rId2"/>
              </a:rPr>
              <a:t>https://data.tuik.gov.tr/Bulten/Index?p=Saglik-Harcamalari-Istatistikleri-2019-33659#:~:text=T%C3%9C%C4%B0K%20Kurumsal&amp;text=Toplam%20sa%C4%9Fl%C4%B1k%20harcamas%C4%B1%202019%20y%C4%B1l%C4%B1nda,milyon%20TL%20olarak%20tahmin%20edildi.</a:t>
            </a:r>
          </a:p>
          <a:p>
            <a:r>
              <a:rPr lang="tr-TR" sz="1000" dirty="0">
                <a:hlinkClick r:id="rId2"/>
              </a:rPr>
              <a:t>https://haiweb.org/encyclopaedia/who-guide-to-good-prescribing/</a:t>
            </a:r>
          </a:p>
          <a:p>
            <a:r>
              <a:rPr lang="tr-TR" sz="1000" dirty="0">
                <a:hlinkClick r:id="rId2"/>
              </a:rPr>
              <a:t>http://www.halksagligi.hacettepe.edu.tr/diger/toplumayonelik/akilciilac.pdf</a:t>
            </a:r>
          </a:p>
          <a:p>
            <a:r>
              <a:rPr lang="tr-TR" sz="1000" dirty="0">
                <a:hlinkClick r:id="rId2"/>
              </a:rPr>
              <a:t>https://slideplayer.biz.tr/slide/4870997/</a:t>
            </a:r>
          </a:p>
          <a:p>
            <a:r>
              <a:rPr lang="tr-TR" sz="1000" dirty="0">
                <a:hlinkClick r:id="rId2"/>
              </a:rPr>
              <a:t>http://www.tjodistanbulanadolu.org/uploads/sunumlar/22ocak2017/birol.pdf</a:t>
            </a:r>
          </a:p>
          <a:p>
            <a:r>
              <a:rPr lang="tr-TR" sz="1000" dirty="0">
                <a:hlinkClick r:id="rId2"/>
              </a:rPr>
              <a:t>http://uroonkoloji.org/wp-content/uploads/2014/10/Dr.-Yavuz-Selim-Sural.pdf</a:t>
            </a:r>
          </a:p>
          <a:p>
            <a:r>
              <a:rPr lang="tr-TR" sz="1000" dirty="0">
                <a:hlinkClick r:id="rId2"/>
              </a:rPr>
              <a:t>https://ds8526jcpbygs.cloudfront.net/wp-content/uploads/2020/03/pill-bottle-comparison-vs-goodrx-1024x576.png</a:t>
            </a:r>
            <a:endParaRPr lang="tr-TR" sz="1000" dirty="0"/>
          </a:p>
          <a:p>
            <a:r>
              <a:rPr lang="tr-TR" sz="1000" dirty="0">
                <a:hlinkClick r:id="rId3"/>
              </a:rPr>
              <a:t>https://www.goodrx.com/blog/wp-content/uploads/2018/11/side-effects-goodrx.jpg</a:t>
            </a:r>
            <a:endParaRPr lang="tr-TR" sz="1000" dirty="0"/>
          </a:p>
          <a:p>
            <a:r>
              <a:rPr lang="tr-TR" sz="1000" dirty="0">
                <a:hlinkClick r:id="rId4"/>
              </a:rPr>
              <a:t>https://korkmazhaber.com/wp-content/uploads/2017/10/sinecod-en-iyi-oksuruk-surubu-ve-ilaci-731x497.jpg</a:t>
            </a:r>
            <a:endParaRPr lang="tr-TR" sz="1000" dirty="0"/>
          </a:p>
          <a:p>
            <a:r>
              <a:rPr lang="tr-TR" sz="1000" dirty="0">
                <a:hlinkClick r:id="rId5"/>
              </a:rPr>
              <a:t>https://www.biospectrumindia.com/uploads/articles/1-12996.jpg</a:t>
            </a:r>
            <a:endParaRPr lang="tr-TR" sz="1000" dirty="0"/>
          </a:p>
          <a:p>
            <a:r>
              <a:rPr lang="tr-TR" sz="1000" dirty="0">
                <a:hlinkClick r:id="rId6"/>
              </a:rPr>
              <a:t>https://thumbs.dreamstime.com/b/thinking-doctor-looking-away-24476198.jpg</a:t>
            </a:r>
            <a:endParaRPr lang="tr-TR" sz="1000" dirty="0"/>
          </a:p>
          <a:p>
            <a:r>
              <a:rPr lang="tr-TR" sz="1000" dirty="0">
                <a:hlinkClick r:id="rId7"/>
              </a:rPr>
              <a:t>https://media.istockphoto.com/photos/so-much-medication-picture-id483146787?k=6&amp;m=483146787&amp;s=612x612&amp;w=0&amp;h=qMjUlaGVNpUg1iJxUHSkzUAIUYarIumV_l-TmFc81AI=</a:t>
            </a:r>
            <a:endParaRPr lang="tr-TR" sz="1000" dirty="0"/>
          </a:p>
          <a:p>
            <a:r>
              <a:rPr lang="tr-TR" sz="1000" dirty="0"/>
              <a:t>http://www.saye.web.tr/e-recete/16_recete_onizleme.png</a:t>
            </a:r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244178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Dilay Eczanesi | Alleben Kemal Köker Caddesi, 27220 Şahinbey/Gaziantep">
            <a:extLst>
              <a:ext uri="{FF2B5EF4-FFF2-40B4-BE49-F238E27FC236}">
                <a16:creationId xmlns:a16="http://schemas.microsoft.com/office/drawing/2014/main" id="{68C42C47-2664-4A2A-B7AB-B2A07930F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914" y="1301923"/>
            <a:ext cx="3450598" cy="4273187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B04E126-EC87-494C-8FD2-AC8825FA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NEDEN AKILCI İLAÇ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FBF759-D553-46CF-8945-8BE5C720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96323"/>
            <a:ext cx="3755086" cy="3634642"/>
          </a:xfrm>
        </p:spPr>
        <p:txBody>
          <a:bodyPr anchor="t">
            <a:normAutofit fontScale="92500"/>
          </a:bodyPr>
          <a:lstStyle/>
          <a:p>
            <a:r>
              <a:rPr lang="tr-TR" sz="2400" i="0" dirty="0">
                <a:solidFill>
                  <a:srgbClr val="555555"/>
                </a:solidFill>
                <a:effectLst/>
                <a:latin typeface="+mj-lt"/>
              </a:rPr>
              <a:t>Tüm dünyada yanlış, gereksiz, etkisiz ve yüksek maliyetli ilaç kullanımı çeşitli boyutlarda sorunlara neden olmakta</a:t>
            </a:r>
          </a:p>
        </p:txBody>
      </p:sp>
      <p:pic>
        <p:nvPicPr>
          <p:cNvPr id="2050" name="Picture 2" descr="diş fırçası içeren bir resim&#10;&#10;Açıklama otomatik olarak oluşturuldu">
            <a:extLst>
              <a:ext uri="{FF2B5EF4-FFF2-40B4-BE49-F238E27FC236}">
                <a16:creationId xmlns:a16="http://schemas.microsoft.com/office/drawing/2014/main" id="{C78FF59E-A3B3-4AC8-947F-98EE153E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29" y="2598015"/>
            <a:ext cx="5872851" cy="3634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1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B04E126-EC87-494C-8FD2-AC8825FA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NEDEN AKILCI İLAÇ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18" name="İçerik Yer Tutucusu 2">
            <a:extLst>
              <a:ext uri="{FF2B5EF4-FFF2-40B4-BE49-F238E27FC236}">
                <a16:creationId xmlns:a16="http://schemas.microsoft.com/office/drawing/2014/main" id="{DDE41304-E3F4-48D1-BE40-5023C8177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527260"/>
              </p:ext>
            </p:extLst>
          </p:nvPr>
        </p:nvGraphicFramePr>
        <p:xfrm>
          <a:off x="1370295" y="2599509"/>
          <a:ext cx="10178785" cy="387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77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kişi içeren bir resim&#10;&#10;Açıklama otomatik olarak oluşturuldu">
            <a:extLst>
              <a:ext uri="{FF2B5EF4-FFF2-40B4-BE49-F238E27FC236}">
                <a16:creationId xmlns:a16="http://schemas.microsoft.com/office/drawing/2014/main" id="{1D4C2D04-60FD-46D9-8EC6-A71232420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8" r="5475" b="-2"/>
          <a:stretch/>
        </p:blipFill>
        <p:spPr bwMode="auto">
          <a:xfrm>
            <a:off x="1" y="10"/>
            <a:ext cx="4654296" cy="5290511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EBAE7-6B87-443D-AA3B-E68B0C60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43" y="1940119"/>
            <a:ext cx="6957277" cy="3029446"/>
          </a:xfrm>
        </p:spPr>
        <p:txBody>
          <a:bodyPr>
            <a:normAutofit/>
          </a:bodyPr>
          <a:lstStyle/>
          <a:p>
            <a:r>
              <a:rPr lang="tr-TR" sz="2400" i="0" dirty="0">
                <a:effectLst/>
                <a:latin typeface="+mj-lt"/>
              </a:rPr>
              <a:t>Dünya Sağlık Örgütü’nün tahminlerine göre, ilaçların %50′sinden fazlası uygun olmayan şekilde reçetelenmekte, temin edilmekte veya satılmaktadır. </a:t>
            </a:r>
            <a:endParaRPr lang="tr-TR" sz="2400" dirty="0">
              <a:latin typeface="+mj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0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arita içeren bir resim&#10;&#10;Açıklama otomatik olarak oluşturuldu">
            <a:extLst>
              <a:ext uri="{FF2B5EF4-FFF2-40B4-BE49-F238E27FC236}">
                <a16:creationId xmlns:a16="http://schemas.microsoft.com/office/drawing/2014/main" id="{88954453-D2F8-4A77-960F-418CE2B19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r="22908" b="1"/>
          <a:stretch/>
        </p:blipFill>
        <p:spPr bwMode="auto">
          <a:xfrm>
            <a:off x="20" y="1804072"/>
            <a:ext cx="4458058" cy="4349801"/>
          </a:xfrm>
          <a:prstGeom prst="rect">
            <a:avLst/>
          </a:prstGeom>
          <a:noFill/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CF39D5-08FA-4301-93AE-B1528C5F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814" y="2748673"/>
            <a:ext cx="6754446" cy="2490705"/>
          </a:xfrm>
        </p:spPr>
        <p:txBody>
          <a:bodyPr anchor="t">
            <a:normAutofit/>
          </a:bodyPr>
          <a:lstStyle/>
          <a:p>
            <a:pPr algn="ctr"/>
            <a:r>
              <a:rPr lang="tr-TR" sz="2400" i="0" dirty="0">
                <a:effectLst/>
                <a:latin typeface="+mj-lt"/>
              </a:rPr>
              <a:t>Tüm dünyada olduğu gibi ülkemizde de yanlış ve gereksiz ilaç kullanımı halk sağlığını etkileyen ciddi bir sorun</a:t>
            </a:r>
            <a:endParaRPr lang="tr-TR" sz="2400" dirty="0"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64291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data.tuik.gov.tr/Bulten/Index?p=Saglik-Harcamalari-Istatistikleri-2019-33659&#10;">
            <a:extLst>
              <a:ext uri="{FF2B5EF4-FFF2-40B4-BE49-F238E27FC236}">
                <a16:creationId xmlns:a16="http://schemas.microsoft.com/office/drawing/2014/main" id="{CAAB1C3E-D324-4E8F-9992-3E4E2294E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233" y="765116"/>
            <a:ext cx="10061649" cy="5282367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15" y="6214533"/>
            <a:ext cx="11599127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E95264C-FB10-4321-ADDF-9134CE285DA2}"/>
              </a:ext>
            </a:extLst>
          </p:cNvPr>
          <p:cNvSpPr txBox="1"/>
          <p:nvPr/>
        </p:nvSpPr>
        <p:spPr>
          <a:xfrm>
            <a:off x="3335520" y="6348737"/>
            <a:ext cx="619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hlinkClick r:id="rId3"/>
              </a:rPr>
              <a:t>Ülkemizde yıllara göre sağlık harcamaları</a:t>
            </a:r>
            <a:r>
              <a:rPr lang="tr-TR" dirty="0">
                <a:hlinkClick r:id="rId3"/>
              </a:rPr>
              <a:t>, 2010-2019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0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EC8165-07F4-4B09-BAF2-5FAE7A90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sz="2800" dirty="0">
                <a:solidFill>
                  <a:schemeClr val="bg1"/>
                </a:solidFill>
              </a:rPr>
              <a:t>UYGUNSUZ İLAÇ KULLANIMI ÖRNEKLERİ</a:t>
            </a: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0AE4DE27-906A-4EF6-8106-AFA763CD9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936126"/>
              </p:ext>
            </p:extLst>
          </p:nvPr>
        </p:nvGraphicFramePr>
        <p:xfrm>
          <a:off x="1535371" y="2702257"/>
          <a:ext cx="9935571" cy="342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09263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525</TotalTime>
  <Words>901</Words>
  <Application>Microsoft Office PowerPoint</Application>
  <PresentationFormat>Geniş ekran</PresentationFormat>
  <Paragraphs>139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Meiryo</vt:lpstr>
      <vt:lpstr>Arial</vt:lpstr>
      <vt:lpstr>Corbel</vt:lpstr>
      <vt:lpstr>ShojiVTI</vt:lpstr>
      <vt:lpstr>AKILCI İLAÇ KULLANIMI</vt:lpstr>
      <vt:lpstr>SUNUM AKIŞI</vt:lpstr>
      <vt:lpstr>AKILCI İLAÇ KULLANIMI NEDİR?</vt:lpstr>
      <vt:lpstr>NEDEN AKILCI İLAÇ</vt:lpstr>
      <vt:lpstr>NEDEN AKILCI İLAÇ</vt:lpstr>
      <vt:lpstr>PowerPoint Sunusu</vt:lpstr>
      <vt:lpstr>PowerPoint Sunusu</vt:lpstr>
      <vt:lpstr>PowerPoint Sunusu</vt:lpstr>
      <vt:lpstr>UYGUNSUZ İLAÇ KULLANIMI ÖRNEKLERİ</vt:lpstr>
      <vt:lpstr>UYGUNSUZ İLAÇ KULLANIMININ EN BÜYÜK ÖRNEĞİ: GEREKSİZ ANTİBİYOTİK KULLANIMI</vt:lpstr>
      <vt:lpstr>PowerPoint Sunusu</vt:lpstr>
      <vt:lpstr>PowerPoint Sunusu</vt:lpstr>
      <vt:lpstr>UYGUNSUZ İLAÇ KULLANIMININ NEDENLERİ</vt:lpstr>
      <vt:lpstr>SORUMLULUK SAHİBİ TARAFLAR</vt:lpstr>
      <vt:lpstr>Bir Hekim Neden Uygunsuz İlaç Seçer?</vt:lpstr>
      <vt:lpstr>PowerPoint Sunusu</vt:lpstr>
      <vt:lpstr>UYGUNSUZ İLAÇ KULLANIMINI ÖNLEYEBİLİR MİYİZ?</vt:lpstr>
      <vt:lpstr>PowerPoint Sunusu</vt:lpstr>
      <vt:lpstr>AKILCI TEDAVİ SÜRECİ</vt:lpstr>
      <vt:lpstr>1. HASTANIN PROBLEMİNİ TANIMLA</vt:lpstr>
      <vt:lpstr>TEDAVİDE İLAÇ ŞART MI?</vt:lpstr>
      <vt:lpstr>2. TEDAVİ AMAÇLARINI BELİRLE</vt:lpstr>
      <vt:lpstr>3. TEDAVİNİN UYGUNLUĞU</vt:lpstr>
      <vt:lpstr>4. TEDAVİYE BAŞLA</vt:lpstr>
      <vt:lpstr>PowerPoint Sunusu</vt:lpstr>
      <vt:lpstr>5. HASTAYI BİLGİLENDİR</vt:lpstr>
      <vt:lpstr>6. TEDAVİYİ İZLE VEYA SONLANDIR</vt:lpstr>
      <vt:lpstr>PowerPoint Sunusu</vt:lpstr>
      <vt:lpstr>AKILCI İLAÇ SEÇİMİ İLKELERİ</vt:lpstr>
      <vt:lpstr>ETKİNLİK</vt:lpstr>
      <vt:lpstr>GÜVENLİLİK</vt:lpstr>
      <vt:lpstr>UYGUNLUK</vt:lpstr>
      <vt:lpstr>MALİYET</vt:lpstr>
      <vt:lpstr>PowerPoint Sunusu</vt:lpstr>
      <vt:lpstr>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AKILCI İLAÇ KULLANIMI</dc:title>
  <dc:creator>rahimenur sirin</dc:creator>
  <cp:lastModifiedBy>rahimenur sirin</cp:lastModifiedBy>
  <cp:revision>15</cp:revision>
  <dcterms:created xsi:type="dcterms:W3CDTF">2021-07-26T09:42:30Z</dcterms:created>
  <dcterms:modified xsi:type="dcterms:W3CDTF">2021-07-26T18:28:00Z</dcterms:modified>
</cp:coreProperties>
</file>