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67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40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30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86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13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95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14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0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50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126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4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80BE3-A547-4E19-AA49-D3277A24DF9A}" type="datetimeFigureOut">
              <a:rPr lang="tr-TR" smtClean="0"/>
              <a:t>24.04.2017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F106-FF68-4A55-B396-BD32BDD95F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7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6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01525"/>
          </a:xfrm>
        </p:spPr>
      </p:pic>
    </p:spTree>
    <p:extLst>
      <p:ext uri="{BB962C8B-B14F-4D97-AF65-F5344CB8AC3E}">
        <p14:creationId xmlns:p14="http://schemas.microsoft.com/office/powerpoint/2010/main" val="196521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Umit Ozsandikcioglu</dc:creator>
  <cp:lastModifiedBy>Umit Ozsandikcioglu</cp:lastModifiedBy>
  <cp:revision>1</cp:revision>
  <dcterms:created xsi:type="dcterms:W3CDTF">2017-04-24T06:50:51Z</dcterms:created>
  <dcterms:modified xsi:type="dcterms:W3CDTF">2017-04-24T07:02:49Z</dcterms:modified>
</cp:coreProperties>
</file>