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72" r:id="rId2"/>
    <p:sldId id="274" r:id="rId3"/>
    <p:sldId id="277" r:id="rId4"/>
    <p:sldId id="291" r:id="rId5"/>
    <p:sldId id="290" r:id="rId6"/>
    <p:sldId id="292" r:id="rId7"/>
    <p:sldId id="289" r:id="rId8"/>
    <p:sldId id="284" r:id="rId9"/>
    <p:sldId id="278" r:id="rId10"/>
    <p:sldId id="293" r:id="rId11"/>
    <p:sldId id="279" r:id="rId12"/>
    <p:sldId id="280" r:id="rId13"/>
    <p:sldId id="285" r:id="rId14"/>
    <p:sldId id="281" r:id="rId15"/>
    <p:sldId id="294" r:id="rId16"/>
    <p:sldId id="295" r:id="rId17"/>
    <p:sldId id="283" r:id="rId18"/>
    <p:sldId id="296" r:id="rId19"/>
    <p:sldId id="297" r:id="rId20"/>
    <p:sldId id="298" r:id="rId21"/>
    <p:sldId id="286" r:id="rId22"/>
    <p:sldId id="287" r:id="rId23"/>
    <p:sldId id="288" r:id="rId24"/>
    <p:sldId id="26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hat ÜNVER" initials="SÜ" lastIdx="1" clrIdx="0">
    <p:extLst>
      <p:ext uri="{19B8F6BF-5375-455C-9EA6-DF929625EA0E}">
        <p15:presenceInfo xmlns:p15="http://schemas.microsoft.com/office/powerpoint/2012/main" userId="S::serhatunver@ogr.ktu.edu.tr::ff5c3a89-2979-4985-acf9-b709e7ba8d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64"/>
    <a:srgbClr val="173960"/>
    <a:srgbClr val="99999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Orta Stil 1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02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hyperlink" Target="isbirligi_formu_sbb%20(2).doc" TargetMode="External"/><Relationship Id="rId2" Type="http://schemas.openxmlformats.org/officeDocument/2006/relationships/hyperlink" Target="ek-2_butce_ve_gerekcesi_tablosu_sbb.docx" TargetMode="External"/><Relationship Id="rId1" Type="http://schemas.openxmlformats.org/officeDocument/2006/relationships/hyperlink" Target="basvuru_formu_sbb%20(1).docx" TargetMode="External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hyperlink" Target="isbirligi_formu_sbb%20(2).doc" TargetMode="External"/><Relationship Id="rId2" Type="http://schemas.openxmlformats.org/officeDocument/2006/relationships/hyperlink" Target="ek-2_butce_ve_gerekcesi_tablosu_sbb.docx" TargetMode="External"/><Relationship Id="rId1" Type="http://schemas.openxmlformats.org/officeDocument/2006/relationships/hyperlink" Target="basvuru_formu_sbb%20(1)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E6DBBB-BC22-40EF-845F-CEB3316DD263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14DDB8AF-00D8-428B-831B-B5BFCB3062F2}">
      <dgm:prSet phldrT="[Metin]" custT="1"/>
      <dgm:spPr/>
      <dgm:t>
        <a:bodyPr/>
        <a:lstStyle/>
        <a:p>
          <a:r>
            <a:rPr lang="tr-TR" sz="1800"/>
            <a:t>1000</a:t>
          </a:r>
          <a:endParaRPr lang="tr-TR" sz="1800" dirty="0"/>
        </a:p>
      </dgm:t>
    </dgm:pt>
    <dgm:pt modelId="{371BAEE8-FED7-4B39-B095-AF5B1D12E921}" type="parTrans" cxnId="{B069006D-E67B-46FF-840E-2097C61B1A74}">
      <dgm:prSet/>
      <dgm:spPr/>
      <dgm:t>
        <a:bodyPr/>
        <a:lstStyle/>
        <a:p>
          <a:endParaRPr lang="tr-TR" sz="2400"/>
        </a:p>
      </dgm:t>
    </dgm:pt>
    <dgm:pt modelId="{34991352-42D2-4710-8412-699EB44AB4B4}" type="sibTrans" cxnId="{B069006D-E67B-46FF-840E-2097C61B1A74}">
      <dgm:prSet/>
      <dgm:spPr/>
      <dgm:t>
        <a:bodyPr/>
        <a:lstStyle/>
        <a:p>
          <a:endParaRPr lang="tr-TR" sz="2400"/>
        </a:p>
      </dgm:t>
    </dgm:pt>
    <dgm:pt modelId="{9E3E8193-18D8-4630-8EBD-2FDC973E8F56}">
      <dgm:prSet phldrT="[Metin]" custT="1"/>
      <dgm:spPr/>
      <dgm:t>
        <a:bodyPr/>
        <a:lstStyle/>
        <a:p>
          <a:r>
            <a:rPr lang="tr-TR" sz="1400" dirty="0"/>
            <a:t>Üniversitelerin Araştırma ve Geliştirme Potansiyelinin Artırılmasına Yönelik Destek Programı</a:t>
          </a:r>
        </a:p>
      </dgm:t>
    </dgm:pt>
    <dgm:pt modelId="{44D1CFC4-DC35-409C-89FA-3BDC946E6802}" type="parTrans" cxnId="{F77B353A-A565-403B-9C27-71F22B15BB4A}">
      <dgm:prSet/>
      <dgm:spPr/>
      <dgm:t>
        <a:bodyPr/>
        <a:lstStyle/>
        <a:p>
          <a:endParaRPr lang="tr-TR" sz="2400"/>
        </a:p>
      </dgm:t>
    </dgm:pt>
    <dgm:pt modelId="{82179E5B-0176-4CF0-B3D0-3638BB2C3A27}" type="sibTrans" cxnId="{F77B353A-A565-403B-9C27-71F22B15BB4A}">
      <dgm:prSet/>
      <dgm:spPr/>
      <dgm:t>
        <a:bodyPr/>
        <a:lstStyle/>
        <a:p>
          <a:endParaRPr lang="tr-TR" sz="2400"/>
        </a:p>
      </dgm:t>
    </dgm:pt>
    <dgm:pt modelId="{C5CB2A15-7566-41DD-B200-50A5BD8CDADB}">
      <dgm:prSet phldrT="[Metin]" custT="1"/>
      <dgm:spPr/>
      <dgm:t>
        <a:bodyPr/>
        <a:lstStyle/>
        <a:p>
          <a:r>
            <a:rPr lang="tr-TR" sz="1800" dirty="0"/>
            <a:t>1001</a:t>
          </a:r>
        </a:p>
      </dgm:t>
    </dgm:pt>
    <dgm:pt modelId="{316DFFF4-E40D-46F1-8FD8-04239428B51C}" type="parTrans" cxnId="{BFFD8018-9302-48E0-9E89-28E37CF99188}">
      <dgm:prSet/>
      <dgm:spPr/>
      <dgm:t>
        <a:bodyPr/>
        <a:lstStyle/>
        <a:p>
          <a:endParaRPr lang="tr-TR" sz="2400"/>
        </a:p>
      </dgm:t>
    </dgm:pt>
    <dgm:pt modelId="{A3E439FB-0ED7-4F29-A9AF-D4C86092E104}" type="sibTrans" cxnId="{BFFD8018-9302-48E0-9E89-28E37CF99188}">
      <dgm:prSet/>
      <dgm:spPr/>
      <dgm:t>
        <a:bodyPr/>
        <a:lstStyle/>
        <a:p>
          <a:endParaRPr lang="tr-TR" sz="2400"/>
        </a:p>
      </dgm:t>
    </dgm:pt>
    <dgm:pt modelId="{054D8504-3EF7-47DF-BCCA-AE9FA4130D08}">
      <dgm:prSet phldrT="[Metin]" custT="1"/>
      <dgm:spPr/>
      <dgm:t>
        <a:bodyPr/>
        <a:lstStyle/>
        <a:p>
          <a:r>
            <a:rPr lang="tr-TR" sz="1600" dirty="0"/>
            <a:t>Bilimsel ve Teknolojik Araştırma Projelerini Destekleme Programı</a:t>
          </a:r>
        </a:p>
      </dgm:t>
    </dgm:pt>
    <dgm:pt modelId="{B7313583-E355-46C6-8120-EF139C9DD223}" type="parTrans" cxnId="{B7A69D69-C5C4-4469-A91A-5997EBAD40E5}">
      <dgm:prSet/>
      <dgm:spPr/>
      <dgm:t>
        <a:bodyPr/>
        <a:lstStyle/>
        <a:p>
          <a:endParaRPr lang="tr-TR" sz="2400"/>
        </a:p>
      </dgm:t>
    </dgm:pt>
    <dgm:pt modelId="{87AD86E3-F3A0-4593-B056-DD9C78E3F1FC}" type="sibTrans" cxnId="{B7A69D69-C5C4-4469-A91A-5997EBAD40E5}">
      <dgm:prSet/>
      <dgm:spPr/>
      <dgm:t>
        <a:bodyPr/>
        <a:lstStyle/>
        <a:p>
          <a:endParaRPr lang="tr-TR" sz="2400"/>
        </a:p>
      </dgm:t>
    </dgm:pt>
    <dgm:pt modelId="{03E7E44B-0941-4342-A264-6A10F96B49C2}">
      <dgm:prSet phldrT="[Metin]" custT="1"/>
      <dgm:spPr/>
      <dgm:t>
        <a:bodyPr/>
        <a:lstStyle/>
        <a:p>
          <a:r>
            <a:rPr lang="tr-TR" sz="1800" dirty="0"/>
            <a:t>1002</a:t>
          </a:r>
        </a:p>
      </dgm:t>
    </dgm:pt>
    <dgm:pt modelId="{067295E0-4F1A-443B-BF32-64F9E4981B57}" type="parTrans" cxnId="{C5790053-C06A-4DFD-812A-3BD83AF131F4}">
      <dgm:prSet/>
      <dgm:spPr/>
      <dgm:t>
        <a:bodyPr/>
        <a:lstStyle/>
        <a:p>
          <a:endParaRPr lang="tr-TR" sz="2400"/>
        </a:p>
      </dgm:t>
    </dgm:pt>
    <dgm:pt modelId="{5580E957-FDCB-4DF8-AEF4-46A0442057B1}" type="sibTrans" cxnId="{C5790053-C06A-4DFD-812A-3BD83AF131F4}">
      <dgm:prSet/>
      <dgm:spPr/>
      <dgm:t>
        <a:bodyPr/>
        <a:lstStyle/>
        <a:p>
          <a:endParaRPr lang="tr-TR" sz="2400"/>
        </a:p>
      </dgm:t>
    </dgm:pt>
    <dgm:pt modelId="{8C14FAEC-89F0-4142-9C11-0BA441BC6DFB}">
      <dgm:prSet phldrT="[Metin]" custT="1"/>
      <dgm:spPr/>
      <dgm:t>
        <a:bodyPr/>
        <a:lstStyle/>
        <a:p>
          <a:r>
            <a:rPr lang="tr-TR" sz="1600" dirty="0"/>
            <a:t>Hızlı Destek Programı</a:t>
          </a:r>
        </a:p>
      </dgm:t>
    </dgm:pt>
    <dgm:pt modelId="{13856E68-7660-4B04-B828-16130C407814}" type="parTrans" cxnId="{A113BE80-B370-44FE-B914-636E5005CF94}">
      <dgm:prSet/>
      <dgm:spPr/>
      <dgm:t>
        <a:bodyPr/>
        <a:lstStyle/>
        <a:p>
          <a:endParaRPr lang="tr-TR" sz="2400"/>
        </a:p>
      </dgm:t>
    </dgm:pt>
    <dgm:pt modelId="{6B79DC85-3AFF-470E-9A59-DE7E6B5908A1}" type="sibTrans" cxnId="{A113BE80-B370-44FE-B914-636E5005CF94}">
      <dgm:prSet/>
      <dgm:spPr/>
      <dgm:t>
        <a:bodyPr/>
        <a:lstStyle/>
        <a:p>
          <a:endParaRPr lang="tr-TR" sz="2400"/>
        </a:p>
      </dgm:t>
    </dgm:pt>
    <dgm:pt modelId="{C012F6D6-8365-4F42-8A4F-FC5AF630CF45}">
      <dgm:prSet phldrT="[Metin]" custT="1"/>
      <dgm:spPr/>
      <dgm:t>
        <a:bodyPr/>
        <a:lstStyle/>
        <a:p>
          <a:r>
            <a:rPr lang="tr-TR" sz="1800" dirty="0"/>
            <a:t>1003</a:t>
          </a:r>
        </a:p>
      </dgm:t>
    </dgm:pt>
    <dgm:pt modelId="{87ADAFDE-629D-4501-8ECE-32BC4AA247A1}" type="parTrans" cxnId="{01F41A83-412A-4DA1-8B49-F1A464E90EC1}">
      <dgm:prSet/>
      <dgm:spPr/>
      <dgm:t>
        <a:bodyPr/>
        <a:lstStyle/>
        <a:p>
          <a:endParaRPr lang="tr-TR" sz="2400"/>
        </a:p>
      </dgm:t>
    </dgm:pt>
    <dgm:pt modelId="{C90ACF1D-6E81-44EC-A5B2-B0F742686847}" type="sibTrans" cxnId="{01F41A83-412A-4DA1-8B49-F1A464E90EC1}">
      <dgm:prSet/>
      <dgm:spPr/>
      <dgm:t>
        <a:bodyPr/>
        <a:lstStyle/>
        <a:p>
          <a:endParaRPr lang="tr-TR" sz="2400"/>
        </a:p>
      </dgm:t>
    </dgm:pt>
    <dgm:pt modelId="{7B2F5F28-873B-420B-855E-39DDECEA773B}">
      <dgm:prSet phldrT="[Metin]" custT="1"/>
      <dgm:spPr/>
      <dgm:t>
        <a:bodyPr/>
        <a:lstStyle/>
        <a:p>
          <a:r>
            <a:rPr lang="tr-TR" sz="1600" dirty="0"/>
            <a:t>Öncelikli Alanlar Ar-Ge Projeleri Destekleme Programı</a:t>
          </a:r>
        </a:p>
      </dgm:t>
    </dgm:pt>
    <dgm:pt modelId="{94FA79C4-0509-407D-9535-472934EA61C0}" type="parTrans" cxnId="{82E25FC5-1431-47F2-9AC7-F17B79A42F3B}">
      <dgm:prSet/>
      <dgm:spPr/>
      <dgm:t>
        <a:bodyPr/>
        <a:lstStyle/>
        <a:p>
          <a:endParaRPr lang="tr-TR" sz="2400"/>
        </a:p>
      </dgm:t>
    </dgm:pt>
    <dgm:pt modelId="{6DB98987-31EA-49E0-BA0D-058BC5A2FE90}" type="sibTrans" cxnId="{82E25FC5-1431-47F2-9AC7-F17B79A42F3B}">
      <dgm:prSet/>
      <dgm:spPr/>
      <dgm:t>
        <a:bodyPr/>
        <a:lstStyle/>
        <a:p>
          <a:endParaRPr lang="tr-TR" sz="2400"/>
        </a:p>
      </dgm:t>
    </dgm:pt>
    <dgm:pt modelId="{92876EC4-B4C2-4903-A35A-656761E12EBF}">
      <dgm:prSet phldrT="[Metin]" custT="1"/>
      <dgm:spPr/>
      <dgm:t>
        <a:bodyPr/>
        <a:lstStyle/>
        <a:p>
          <a:r>
            <a:rPr lang="tr-TR" sz="1800" dirty="0"/>
            <a:t>1004</a:t>
          </a:r>
        </a:p>
      </dgm:t>
    </dgm:pt>
    <dgm:pt modelId="{FFF6B9A5-869A-4291-96CE-8D76C98352CD}" type="parTrans" cxnId="{DA385E02-4D93-41B7-AF4A-DDBFC91B657A}">
      <dgm:prSet/>
      <dgm:spPr/>
      <dgm:t>
        <a:bodyPr/>
        <a:lstStyle/>
        <a:p>
          <a:endParaRPr lang="tr-TR" sz="2400"/>
        </a:p>
      </dgm:t>
    </dgm:pt>
    <dgm:pt modelId="{C4C590E5-1077-4F11-9398-AE53C463ADD4}" type="sibTrans" cxnId="{DA385E02-4D93-41B7-AF4A-DDBFC91B657A}">
      <dgm:prSet/>
      <dgm:spPr/>
      <dgm:t>
        <a:bodyPr/>
        <a:lstStyle/>
        <a:p>
          <a:endParaRPr lang="tr-TR" sz="2400"/>
        </a:p>
      </dgm:t>
    </dgm:pt>
    <dgm:pt modelId="{BE5E614E-9F25-4040-B01E-4F8885CC4C4E}">
      <dgm:prSet phldrT="[Metin]" custT="1"/>
      <dgm:spPr/>
      <dgm:t>
        <a:bodyPr/>
        <a:lstStyle/>
        <a:p>
          <a:r>
            <a:rPr lang="tr-TR" sz="1600" dirty="0"/>
            <a:t>Mükemmeliyet Merkezi Destek Programı</a:t>
          </a:r>
        </a:p>
      </dgm:t>
    </dgm:pt>
    <dgm:pt modelId="{953CE783-5093-4FB5-AD79-CBBEFF3E043A}" type="parTrans" cxnId="{70580CAD-DBC3-45C1-A006-AE3242532E9E}">
      <dgm:prSet/>
      <dgm:spPr/>
      <dgm:t>
        <a:bodyPr/>
        <a:lstStyle/>
        <a:p>
          <a:endParaRPr lang="tr-TR" sz="2400"/>
        </a:p>
      </dgm:t>
    </dgm:pt>
    <dgm:pt modelId="{6EC3F4D8-1938-4A18-B021-93AB0444DF85}" type="sibTrans" cxnId="{70580CAD-DBC3-45C1-A006-AE3242532E9E}">
      <dgm:prSet/>
      <dgm:spPr/>
      <dgm:t>
        <a:bodyPr/>
        <a:lstStyle/>
        <a:p>
          <a:endParaRPr lang="tr-TR" sz="2400"/>
        </a:p>
      </dgm:t>
    </dgm:pt>
    <dgm:pt modelId="{76C9C332-2464-4AC0-90F8-3EA2CABE5002}">
      <dgm:prSet phldrT="[Metin]" custT="1"/>
      <dgm:spPr/>
      <dgm:t>
        <a:bodyPr/>
        <a:lstStyle/>
        <a:p>
          <a:r>
            <a:rPr lang="tr-TR" sz="1800" dirty="0"/>
            <a:t>1005</a:t>
          </a:r>
        </a:p>
      </dgm:t>
    </dgm:pt>
    <dgm:pt modelId="{A49EBDAA-C69B-4738-80DE-0AA87562C62C}" type="parTrans" cxnId="{C591AE2A-3C91-4455-96F4-E3B84AB606C9}">
      <dgm:prSet/>
      <dgm:spPr/>
      <dgm:t>
        <a:bodyPr/>
        <a:lstStyle/>
        <a:p>
          <a:endParaRPr lang="tr-TR" sz="2400"/>
        </a:p>
      </dgm:t>
    </dgm:pt>
    <dgm:pt modelId="{1CADDC68-9F89-47AB-8D7B-CC2AB1C8AED2}" type="sibTrans" cxnId="{C591AE2A-3C91-4455-96F4-E3B84AB606C9}">
      <dgm:prSet/>
      <dgm:spPr/>
      <dgm:t>
        <a:bodyPr/>
        <a:lstStyle/>
        <a:p>
          <a:endParaRPr lang="tr-TR" sz="2400"/>
        </a:p>
      </dgm:t>
    </dgm:pt>
    <dgm:pt modelId="{3D06D77D-BB36-427A-88F3-7827CFF1756B}">
      <dgm:prSet phldrT="[Metin]" custT="1"/>
      <dgm:spPr/>
      <dgm:t>
        <a:bodyPr/>
        <a:lstStyle/>
        <a:p>
          <a:r>
            <a:rPr lang="tr-TR" sz="1600" dirty="0"/>
            <a:t>Ulusal Yeni Fikirler ve Ürünler Araştırma Destek Programı</a:t>
          </a:r>
        </a:p>
      </dgm:t>
    </dgm:pt>
    <dgm:pt modelId="{F27172E1-0FE8-4007-8DC1-14B08432AABB}" type="parTrans" cxnId="{6E13E816-7B61-427F-B3E0-4F17F9901798}">
      <dgm:prSet/>
      <dgm:spPr/>
      <dgm:t>
        <a:bodyPr/>
        <a:lstStyle/>
        <a:p>
          <a:endParaRPr lang="tr-TR" sz="2400"/>
        </a:p>
      </dgm:t>
    </dgm:pt>
    <dgm:pt modelId="{4CD52CD4-DB47-4853-8133-36A160B904D1}" type="sibTrans" cxnId="{6E13E816-7B61-427F-B3E0-4F17F9901798}">
      <dgm:prSet/>
      <dgm:spPr/>
      <dgm:t>
        <a:bodyPr/>
        <a:lstStyle/>
        <a:p>
          <a:endParaRPr lang="tr-TR" sz="2400"/>
        </a:p>
      </dgm:t>
    </dgm:pt>
    <dgm:pt modelId="{B22C04A7-20F3-4B25-8F51-43E6F4FA2934}">
      <dgm:prSet phldrT="[Metin]" custT="1"/>
      <dgm:spPr/>
      <dgm:t>
        <a:bodyPr/>
        <a:lstStyle/>
        <a:p>
          <a:r>
            <a:rPr lang="tr-TR" sz="1800" dirty="0"/>
            <a:t>1007</a:t>
          </a:r>
        </a:p>
      </dgm:t>
    </dgm:pt>
    <dgm:pt modelId="{13E891BD-20B6-4DFC-A7C4-C20A88B81288}" type="parTrans" cxnId="{9D54E08F-CDE6-4CDA-8E91-EF03A3DD6ECE}">
      <dgm:prSet/>
      <dgm:spPr/>
      <dgm:t>
        <a:bodyPr/>
        <a:lstStyle/>
        <a:p>
          <a:endParaRPr lang="tr-TR" sz="2400"/>
        </a:p>
      </dgm:t>
    </dgm:pt>
    <dgm:pt modelId="{468DFA3D-8DC0-4C77-AE41-678F7E905F69}" type="sibTrans" cxnId="{9D54E08F-CDE6-4CDA-8E91-EF03A3DD6ECE}">
      <dgm:prSet/>
      <dgm:spPr/>
      <dgm:t>
        <a:bodyPr/>
        <a:lstStyle/>
        <a:p>
          <a:endParaRPr lang="tr-TR" sz="2400"/>
        </a:p>
      </dgm:t>
    </dgm:pt>
    <dgm:pt modelId="{BC4EFF65-0557-4B13-A97E-49E8A4E78AEC}">
      <dgm:prSet phldrT="[Metin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tr-TR" sz="1600" dirty="0"/>
            <a:t>Kamu Kurumları Araştırma ve Geliştirme Projelerini D.P.</a:t>
          </a:r>
        </a:p>
      </dgm:t>
    </dgm:pt>
    <dgm:pt modelId="{741AC50C-0B8B-480A-B1B1-2A27F60F3898}" type="parTrans" cxnId="{DE1D6412-2EA1-42EB-9C4B-61EA1A5B422A}">
      <dgm:prSet/>
      <dgm:spPr/>
      <dgm:t>
        <a:bodyPr/>
        <a:lstStyle/>
        <a:p>
          <a:endParaRPr lang="tr-TR" sz="2400"/>
        </a:p>
      </dgm:t>
    </dgm:pt>
    <dgm:pt modelId="{91CCB113-85A7-459E-99AF-8966970DDAE5}" type="sibTrans" cxnId="{DE1D6412-2EA1-42EB-9C4B-61EA1A5B422A}">
      <dgm:prSet/>
      <dgm:spPr/>
      <dgm:t>
        <a:bodyPr/>
        <a:lstStyle/>
        <a:p>
          <a:endParaRPr lang="tr-TR" sz="2400"/>
        </a:p>
      </dgm:t>
    </dgm:pt>
    <dgm:pt modelId="{85228CF2-9AE6-4587-B7EC-6648ACB91035}">
      <dgm:prSet phldrT="[Metin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tr-TR" sz="1800" dirty="0"/>
            <a:t>3501</a:t>
          </a:r>
        </a:p>
      </dgm:t>
    </dgm:pt>
    <dgm:pt modelId="{BE65B3F9-E9ED-4998-99F8-D9C56CC34D34}" type="parTrans" cxnId="{9EBC4568-FD60-478F-BED3-8116F95CD39E}">
      <dgm:prSet/>
      <dgm:spPr/>
      <dgm:t>
        <a:bodyPr/>
        <a:lstStyle/>
        <a:p>
          <a:endParaRPr lang="tr-TR" sz="2400"/>
        </a:p>
      </dgm:t>
    </dgm:pt>
    <dgm:pt modelId="{A355A683-EF23-4AF1-88B9-0955ECA8A2FA}" type="sibTrans" cxnId="{9EBC4568-FD60-478F-BED3-8116F95CD39E}">
      <dgm:prSet/>
      <dgm:spPr/>
      <dgm:t>
        <a:bodyPr/>
        <a:lstStyle/>
        <a:p>
          <a:endParaRPr lang="tr-TR" sz="2400"/>
        </a:p>
      </dgm:t>
    </dgm:pt>
    <dgm:pt modelId="{BDF445BA-4467-4BC7-9904-B868AE0F86B2}">
      <dgm:prSet phldrT="[Metin]" custT="1"/>
      <dgm:spPr/>
      <dgm:t>
        <a:bodyPr/>
        <a:lstStyle/>
        <a:p>
          <a:pPr>
            <a:buNone/>
          </a:pPr>
          <a:r>
            <a:rPr lang="tr-TR" sz="1600" dirty="0"/>
            <a:t>Kariyer Geliştirme Programı</a:t>
          </a:r>
        </a:p>
      </dgm:t>
    </dgm:pt>
    <dgm:pt modelId="{6DAADA0D-2E7A-40C2-92B7-8BDDF7A54658}" type="parTrans" cxnId="{CF8F82FE-315B-4577-9820-AEE2D3EC15B6}">
      <dgm:prSet/>
      <dgm:spPr/>
      <dgm:t>
        <a:bodyPr/>
        <a:lstStyle/>
        <a:p>
          <a:endParaRPr lang="tr-TR" sz="2400"/>
        </a:p>
      </dgm:t>
    </dgm:pt>
    <dgm:pt modelId="{CE8EC011-1520-4D1C-8375-B0D9A226E2B8}" type="sibTrans" cxnId="{CF8F82FE-315B-4577-9820-AEE2D3EC15B6}">
      <dgm:prSet/>
      <dgm:spPr/>
      <dgm:t>
        <a:bodyPr/>
        <a:lstStyle/>
        <a:p>
          <a:endParaRPr lang="tr-TR" sz="2400"/>
        </a:p>
      </dgm:t>
    </dgm:pt>
    <dgm:pt modelId="{8881DD28-A2E4-4AAA-B434-57CA699988E3}">
      <dgm:prSet phldrT="[Metin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tr-TR" sz="1800" dirty="0"/>
            <a:t>3001</a:t>
          </a:r>
        </a:p>
      </dgm:t>
    </dgm:pt>
    <dgm:pt modelId="{D67AB9DA-9949-41B3-A33B-DC386B78AC47}" type="parTrans" cxnId="{7B288DD3-CB02-46BD-BF42-FB56A2FA2623}">
      <dgm:prSet/>
      <dgm:spPr/>
      <dgm:t>
        <a:bodyPr/>
        <a:lstStyle/>
        <a:p>
          <a:endParaRPr lang="tr-TR" sz="2400"/>
        </a:p>
      </dgm:t>
    </dgm:pt>
    <dgm:pt modelId="{83F1F2F8-DAB3-41E7-9BC2-31D477961BCC}" type="sibTrans" cxnId="{7B288DD3-CB02-46BD-BF42-FB56A2FA2623}">
      <dgm:prSet/>
      <dgm:spPr/>
      <dgm:t>
        <a:bodyPr/>
        <a:lstStyle/>
        <a:p>
          <a:endParaRPr lang="tr-TR" sz="2400"/>
        </a:p>
      </dgm:t>
    </dgm:pt>
    <dgm:pt modelId="{444E95D2-9D7A-483A-9C93-D6E569F93778}">
      <dgm:prSet phldrT="[Metin]" custT="1"/>
      <dgm:spPr/>
      <dgm:t>
        <a:bodyPr/>
        <a:lstStyle/>
        <a:p>
          <a:pPr>
            <a:buNone/>
          </a:pPr>
          <a:r>
            <a:rPr lang="tr-TR" sz="1600" dirty="0"/>
            <a:t>Başlangıç Ar-Ge Projeleri Destekleme Programı</a:t>
          </a:r>
        </a:p>
      </dgm:t>
    </dgm:pt>
    <dgm:pt modelId="{7E991AE5-27E0-4CCE-9E44-C78953456EE5}" type="parTrans" cxnId="{187DC8C6-EFC0-4B19-BC55-C1505295C8E5}">
      <dgm:prSet/>
      <dgm:spPr/>
      <dgm:t>
        <a:bodyPr/>
        <a:lstStyle/>
        <a:p>
          <a:endParaRPr lang="tr-TR" sz="2400"/>
        </a:p>
      </dgm:t>
    </dgm:pt>
    <dgm:pt modelId="{A4C59710-C64E-4D9E-A793-948F671FA9D3}" type="sibTrans" cxnId="{187DC8C6-EFC0-4B19-BC55-C1505295C8E5}">
      <dgm:prSet/>
      <dgm:spPr/>
      <dgm:t>
        <a:bodyPr/>
        <a:lstStyle/>
        <a:p>
          <a:endParaRPr lang="tr-TR" sz="2400"/>
        </a:p>
      </dgm:t>
    </dgm:pt>
    <dgm:pt modelId="{8CE9700D-6AC0-48A1-A8BA-DBBE3BABD8B2}">
      <dgm:prSet phldrT="[Metin]" custT="1"/>
      <dgm:spPr/>
      <dgm:t>
        <a:bodyPr/>
        <a:lstStyle/>
        <a:p>
          <a:r>
            <a:rPr lang="tr-TR" sz="1800" b="1" dirty="0"/>
            <a:t>3005</a:t>
          </a:r>
        </a:p>
      </dgm:t>
    </dgm:pt>
    <dgm:pt modelId="{392759FB-706E-4FA8-934B-FD6DFB648A81}" type="parTrans" cxnId="{A77E7F06-A7A1-4802-B37A-75C06D825A67}">
      <dgm:prSet/>
      <dgm:spPr/>
      <dgm:t>
        <a:bodyPr/>
        <a:lstStyle/>
        <a:p>
          <a:endParaRPr lang="tr-TR" sz="2400"/>
        </a:p>
      </dgm:t>
    </dgm:pt>
    <dgm:pt modelId="{EE882E65-E481-4647-89C1-93A07C4693E8}" type="sibTrans" cxnId="{A77E7F06-A7A1-4802-B37A-75C06D825A67}">
      <dgm:prSet/>
      <dgm:spPr/>
      <dgm:t>
        <a:bodyPr/>
        <a:lstStyle/>
        <a:p>
          <a:endParaRPr lang="tr-TR" sz="2400"/>
        </a:p>
      </dgm:t>
    </dgm:pt>
    <dgm:pt modelId="{13DDE5A7-8385-49E7-B456-65468E00BAFE}">
      <dgm:prSet phldrT="[Metin]" custT="1"/>
      <dgm:spPr/>
      <dgm:t>
        <a:bodyPr/>
        <a:lstStyle/>
        <a:p>
          <a:r>
            <a:rPr lang="tr-TR" sz="1600" b="1" dirty="0"/>
            <a:t>Sosyal ve Beşeri Bilimlerde Yenilikçi Çözümler Araştırma Projeleri Destek Programı</a:t>
          </a:r>
          <a:endParaRPr lang="tr-TR" sz="1600" dirty="0"/>
        </a:p>
      </dgm:t>
    </dgm:pt>
    <dgm:pt modelId="{7C94EF37-0747-408C-8587-D828B02AB06F}" type="parTrans" cxnId="{55940069-6CA0-4C92-BEF0-6D76958B9CC0}">
      <dgm:prSet/>
      <dgm:spPr/>
      <dgm:t>
        <a:bodyPr/>
        <a:lstStyle/>
        <a:p>
          <a:endParaRPr lang="tr-TR" sz="2400"/>
        </a:p>
      </dgm:t>
    </dgm:pt>
    <dgm:pt modelId="{949C9F35-CC6E-4C92-9FE6-4EB93460A2FC}" type="sibTrans" cxnId="{55940069-6CA0-4C92-BEF0-6D76958B9CC0}">
      <dgm:prSet/>
      <dgm:spPr/>
      <dgm:t>
        <a:bodyPr/>
        <a:lstStyle/>
        <a:p>
          <a:endParaRPr lang="tr-TR" sz="2400"/>
        </a:p>
      </dgm:t>
    </dgm:pt>
    <dgm:pt modelId="{C5430346-10E9-4941-888F-9B3C095F3954}" type="pres">
      <dgm:prSet presAssocID="{A2E6DBBB-BC22-40EF-845F-CEB3316DD263}" presName="diagram" presStyleCnt="0">
        <dgm:presLayoutVars>
          <dgm:dir/>
          <dgm:resizeHandles val="exact"/>
        </dgm:presLayoutVars>
      </dgm:prSet>
      <dgm:spPr/>
    </dgm:pt>
    <dgm:pt modelId="{1D361FC4-293A-4FDA-BB1B-0E6618BA8BFE}" type="pres">
      <dgm:prSet presAssocID="{14DDB8AF-00D8-428B-831B-B5BFCB3062F2}" presName="node" presStyleLbl="node1" presStyleIdx="0" presStyleCnt="10">
        <dgm:presLayoutVars>
          <dgm:bulletEnabled val="1"/>
        </dgm:presLayoutVars>
      </dgm:prSet>
      <dgm:spPr/>
    </dgm:pt>
    <dgm:pt modelId="{0D805DE8-680A-4B7B-A7C3-2E19B78E3713}" type="pres">
      <dgm:prSet presAssocID="{34991352-42D2-4710-8412-699EB44AB4B4}" presName="sibTrans" presStyleCnt="0"/>
      <dgm:spPr/>
    </dgm:pt>
    <dgm:pt modelId="{FD34B7AA-461F-401D-980A-B839394E8B47}" type="pres">
      <dgm:prSet presAssocID="{C5CB2A15-7566-41DD-B200-50A5BD8CDADB}" presName="node" presStyleLbl="node1" presStyleIdx="1" presStyleCnt="10">
        <dgm:presLayoutVars>
          <dgm:bulletEnabled val="1"/>
        </dgm:presLayoutVars>
      </dgm:prSet>
      <dgm:spPr/>
    </dgm:pt>
    <dgm:pt modelId="{956E9488-DC0B-44D4-BC15-543E717E29ED}" type="pres">
      <dgm:prSet presAssocID="{A3E439FB-0ED7-4F29-A9AF-D4C86092E104}" presName="sibTrans" presStyleCnt="0"/>
      <dgm:spPr/>
    </dgm:pt>
    <dgm:pt modelId="{B029BEE7-FE0C-41B1-A519-DA37F9BA9BB5}" type="pres">
      <dgm:prSet presAssocID="{03E7E44B-0941-4342-A264-6A10F96B49C2}" presName="node" presStyleLbl="node1" presStyleIdx="2" presStyleCnt="10">
        <dgm:presLayoutVars>
          <dgm:bulletEnabled val="1"/>
        </dgm:presLayoutVars>
      </dgm:prSet>
      <dgm:spPr/>
    </dgm:pt>
    <dgm:pt modelId="{DB6BDFD2-59A3-4419-8563-871201A329F9}" type="pres">
      <dgm:prSet presAssocID="{5580E957-FDCB-4DF8-AEF4-46A0442057B1}" presName="sibTrans" presStyleCnt="0"/>
      <dgm:spPr/>
    </dgm:pt>
    <dgm:pt modelId="{7688DD8F-EAA2-43DE-AF38-C5F35F33E9F9}" type="pres">
      <dgm:prSet presAssocID="{C012F6D6-8365-4F42-8A4F-FC5AF630CF45}" presName="node" presStyleLbl="node1" presStyleIdx="3" presStyleCnt="10">
        <dgm:presLayoutVars>
          <dgm:bulletEnabled val="1"/>
        </dgm:presLayoutVars>
      </dgm:prSet>
      <dgm:spPr/>
    </dgm:pt>
    <dgm:pt modelId="{C53505D7-442C-46F5-A5C2-C3C64714C2B5}" type="pres">
      <dgm:prSet presAssocID="{C90ACF1D-6E81-44EC-A5B2-B0F742686847}" presName="sibTrans" presStyleCnt="0"/>
      <dgm:spPr/>
    </dgm:pt>
    <dgm:pt modelId="{4B07C85F-D844-465D-B179-9C0B68B804CA}" type="pres">
      <dgm:prSet presAssocID="{92876EC4-B4C2-4903-A35A-656761E12EBF}" presName="node" presStyleLbl="node1" presStyleIdx="4" presStyleCnt="10">
        <dgm:presLayoutVars>
          <dgm:bulletEnabled val="1"/>
        </dgm:presLayoutVars>
      </dgm:prSet>
      <dgm:spPr/>
    </dgm:pt>
    <dgm:pt modelId="{7FC9890A-8170-4C80-B0E4-8CFAA8150158}" type="pres">
      <dgm:prSet presAssocID="{C4C590E5-1077-4F11-9398-AE53C463ADD4}" presName="sibTrans" presStyleCnt="0"/>
      <dgm:spPr/>
    </dgm:pt>
    <dgm:pt modelId="{337921FE-EF4F-4CE9-ACF4-1EFC9C87044F}" type="pres">
      <dgm:prSet presAssocID="{76C9C332-2464-4AC0-90F8-3EA2CABE5002}" presName="node" presStyleLbl="node1" presStyleIdx="5" presStyleCnt="10">
        <dgm:presLayoutVars>
          <dgm:bulletEnabled val="1"/>
        </dgm:presLayoutVars>
      </dgm:prSet>
      <dgm:spPr/>
    </dgm:pt>
    <dgm:pt modelId="{FA4D4BB1-400B-44AB-859B-B61F985E8E92}" type="pres">
      <dgm:prSet presAssocID="{1CADDC68-9F89-47AB-8D7B-CC2AB1C8AED2}" presName="sibTrans" presStyleCnt="0"/>
      <dgm:spPr/>
    </dgm:pt>
    <dgm:pt modelId="{DF7C8E9B-E224-47E6-AD9E-48C472FC9F88}" type="pres">
      <dgm:prSet presAssocID="{B22C04A7-20F3-4B25-8F51-43E6F4FA2934}" presName="node" presStyleLbl="node1" presStyleIdx="6" presStyleCnt="10">
        <dgm:presLayoutVars>
          <dgm:bulletEnabled val="1"/>
        </dgm:presLayoutVars>
      </dgm:prSet>
      <dgm:spPr/>
    </dgm:pt>
    <dgm:pt modelId="{0689C97B-12AD-4DA9-92AD-12415A8DBFE8}" type="pres">
      <dgm:prSet presAssocID="{468DFA3D-8DC0-4C77-AE41-678F7E905F69}" presName="sibTrans" presStyleCnt="0"/>
      <dgm:spPr/>
    </dgm:pt>
    <dgm:pt modelId="{9311AA9C-A297-4EF4-804F-FCFAF43D75A1}" type="pres">
      <dgm:prSet presAssocID="{8881DD28-A2E4-4AAA-B434-57CA699988E3}" presName="node" presStyleLbl="node1" presStyleIdx="7" presStyleCnt="10">
        <dgm:presLayoutVars>
          <dgm:bulletEnabled val="1"/>
        </dgm:presLayoutVars>
      </dgm:prSet>
      <dgm:spPr/>
    </dgm:pt>
    <dgm:pt modelId="{3BAC446F-63B9-4C28-9E80-736796115F10}" type="pres">
      <dgm:prSet presAssocID="{83F1F2F8-DAB3-41E7-9BC2-31D477961BCC}" presName="sibTrans" presStyleCnt="0"/>
      <dgm:spPr/>
    </dgm:pt>
    <dgm:pt modelId="{BC0B01A8-019E-4B68-98E2-C71656E74984}" type="pres">
      <dgm:prSet presAssocID="{85228CF2-9AE6-4587-B7EC-6648ACB91035}" presName="node" presStyleLbl="node1" presStyleIdx="8" presStyleCnt="10">
        <dgm:presLayoutVars>
          <dgm:bulletEnabled val="1"/>
        </dgm:presLayoutVars>
      </dgm:prSet>
      <dgm:spPr/>
    </dgm:pt>
    <dgm:pt modelId="{9853A4B8-B6B4-477B-93D0-18B0D75544AF}" type="pres">
      <dgm:prSet presAssocID="{A355A683-EF23-4AF1-88B9-0955ECA8A2FA}" presName="sibTrans" presStyleCnt="0"/>
      <dgm:spPr/>
    </dgm:pt>
    <dgm:pt modelId="{3A8889E2-F2F1-49BC-9854-547E5CA9379A}" type="pres">
      <dgm:prSet presAssocID="{8CE9700D-6AC0-48A1-A8BA-DBBE3BABD8B2}" presName="node" presStyleLbl="node1" presStyleIdx="9" presStyleCnt="10" custScaleX="231461">
        <dgm:presLayoutVars>
          <dgm:bulletEnabled val="1"/>
        </dgm:presLayoutVars>
      </dgm:prSet>
      <dgm:spPr/>
    </dgm:pt>
  </dgm:ptLst>
  <dgm:cxnLst>
    <dgm:cxn modelId="{C13AEA01-4662-49CA-8591-447279B99F82}" type="presOf" srcId="{444E95D2-9D7A-483A-9C93-D6E569F93778}" destId="{9311AA9C-A297-4EF4-804F-FCFAF43D75A1}" srcOrd="0" destOrd="1" presId="urn:microsoft.com/office/officeart/2005/8/layout/default"/>
    <dgm:cxn modelId="{DA385E02-4D93-41B7-AF4A-DDBFC91B657A}" srcId="{A2E6DBBB-BC22-40EF-845F-CEB3316DD263}" destId="{92876EC4-B4C2-4903-A35A-656761E12EBF}" srcOrd="4" destOrd="0" parTransId="{FFF6B9A5-869A-4291-96CE-8D76C98352CD}" sibTransId="{C4C590E5-1077-4F11-9398-AE53C463ADD4}"/>
    <dgm:cxn modelId="{8EF64305-3D33-42A2-B018-183EA5583291}" type="presOf" srcId="{8881DD28-A2E4-4AAA-B434-57CA699988E3}" destId="{9311AA9C-A297-4EF4-804F-FCFAF43D75A1}" srcOrd="0" destOrd="0" presId="urn:microsoft.com/office/officeart/2005/8/layout/default"/>
    <dgm:cxn modelId="{4EEE2506-ED3A-491B-9264-BF364B895269}" type="presOf" srcId="{3D06D77D-BB36-427A-88F3-7827CFF1756B}" destId="{337921FE-EF4F-4CE9-ACF4-1EFC9C87044F}" srcOrd="0" destOrd="1" presId="urn:microsoft.com/office/officeart/2005/8/layout/default"/>
    <dgm:cxn modelId="{A77E7F06-A7A1-4802-B37A-75C06D825A67}" srcId="{A2E6DBBB-BC22-40EF-845F-CEB3316DD263}" destId="{8CE9700D-6AC0-48A1-A8BA-DBBE3BABD8B2}" srcOrd="9" destOrd="0" parTransId="{392759FB-706E-4FA8-934B-FD6DFB648A81}" sibTransId="{EE882E65-E481-4647-89C1-93A07C4693E8}"/>
    <dgm:cxn modelId="{17095D0D-2CB4-4968-8C7E-97E1CF5CE42F}" type="presOf" srcId="{A2E6DBBB-BC22-40EF-845F-CEB3316DD263}" destId="{C5430346-10E9-4941-888F-9B3C095F3954}" srcOrd="0" destOrd="0" presId="urn:microsoft.com/office/officeart/2005/8/layout/default"/>
    <dgm:cxn modelId="{DE1D6412-2EA1-42EB-9C4B-61EA1A5B422A}" srcId="{B22C04A7-20F3-4B25-8F51-43E6F4FA2934}" destId="{BC4EFF65-0557-4B13-A97E-49E8A4E78AEC}" srcOrd="0" destOrd="0" parTransId="{741AC50C-0B8B-480A-B1B1-2A27F60F3898}" sibTransId="{91CCB113-85A7-459E-99AF-8966970DDAE5}"/>
    <dgm:cxn modelId="{6E13E816-7B61-427F-B3E0-4F17F9901798}" srcId="{76C9C332-2464-4AC0-90F8-3EA2CABE5002}" destId="{3D06D77D-BB36-427A-88F3-7827CFF1756B}" srcOrd="0" destOrd="0" parTransId="{F27172E1-0FE8-4007-8DC1-14B08432AABB}" sibTransId="{4CD52CD4-DB47-4853-8133-36A160B904D1}"/>
    <dgm:cxn modelId="{BFFD8018-9302-48E0-9E89-28E37CF99188}" srcId="{A2E6DBBB-BC22-40EF-845F-CEB3316DD263}" destId="{C5CB2A15-7566-41DD-B200-50A5BD8CDADB}" srcOrd="1" destOrd="0" parTransId="{316DFFF4-E40D-46F1-8FD8-04239428B51C}" sibTransId="{A3E439FB-0ED7-4F29-A9AF-D4C86092E104}"/>
    <dgm:cxn modelId="{3FF43A19-6C7B-4743-B035-394B1629B727}" type="presOf" srcId="{03E7E44B-0941-4342-A264-6A10F96B49C2}" destId="{B029BEE7-FE0C-41B1-A519-DA37F9BA9BB5}" srcOrd="0" destOrd="0" presId="urn:microsoft.com/office/officeart/2005/8/layout/default"/>
    <dgm:cxn modelId="{C591AE2A-3C91-4455-96F4-E3B84AB606C9}" srcId="{A2E6DBBB-BC22-40EF-845F-CEB3316DD263}" destId="{76C9C332-2464-4AC0-90F8-3EA2CABE5002}" srcOrd="5" destOrd="0" parTransId="{A49EBDAA-C69B-4738-80DE-0AA87562C62C}" sibTransId="{1CADDC68-9F89-47AB-8D7B-CC2AB1C8AED2}"/>
    <dgm:cxn modelId="{5AB23634-52BC-43A1-BE06-5E326AFDF28A}" type="presOf" srcId="{7B2F5F28-873B-420B-855E-39DDECEA773B}" destId="{7688DD8F-EAA2-43DE-AF38-C5F35F33E9F9}" srcOrd="0" destOrd="1" presId="urn:microsoft.com/office/officeart/2005/8/layout/default"/>
    <dgm:cxn modelId="{FD500538-C56B-4B54-BFF3-DD3AF4CB3C71}" type="presOf" srcId="{BDF445BA-4467-4BC7-9904-B868AE0F86B2}" destId="{BC0B01A8-019E-4B68-98E2-C71656E74984}" srcOrd="0" destOrd="1" presId="urn:microsoft.com/office/officeart/2005/8/layout/default"/>
    <dgm:cxn modelId="{F77B353A-A565-403B-9C27-71F22B15BB4A}" srcId="{14DDB8AF-00D8-428B-831B-B5BFCB3062F2}" destId="{9E3E8193-18D8-4630-8EBD-2FDC973E8F56}" srcOrd="0" destOrd="0" parTransId="{44D1CFC4-DC35-409C-89FA-3BDC946E6802}" sibTransId="{82179E5B-0176-4CF0-B3D0-3638BB2C3A27}"/>
    <dgm:cxn modelId="{6F42E065-3AAC-4056-886B-5DDF506CB4F8}" type="presOf" srcId="{92876EC4-B4C2-4903-A35A-656761E12EBF}" destId="{4B07C85F-D844-465D-B179-9C0B68B804CA}" srcOrd="0" destOrd="0" presId="urn:microsoft.com/office/officeart/2005/8/layout/default"/>
    <dgm:cxn modelId="{9EBC4568-FD60-478F-BED3-8116F95CD39E}" srcId="{A2E6DBBB-BC22-40EF-845F-CEB3316DD263}" destId="{85228CF2-9AE6-4587-B7EC-6648ACB91035}" srcOrd="8" destOrd="0" parTransId="{BE65B3F9-E9ED-4998-99F8-D9C56CC34D34}" sibTransId="{A355A683-EF23-4AF1-88B9-0955ECA8A2FA}"/>
    <dgm:cxn modelId="{55940069-6CA0-4C92-BEF0-6D76958B9CC0}" srcId="{8CE9700D-6AC0-48A1-A8BA-DBBE3BABD8B2}" destId="{13DDE5A7-8385-49E7-B456-65468E00BAFE}" srcOrd="0" destOrd="0" parTransId="{7C94EF37-0747-408C-8587-D828B02AB06F}" sibTransId="{949C9F35-CC6E-4C92-9FE6-4EB93460A2FC}"/>
    <dgm:cxn modelId="{B7A69D69-C5C4-4469-A91A-5997EBAD40E5}" srcId="{C5CB2A15-7566-41DD-B200-50A5BD8CDADB}" destId="{054D8504-3EF7-47DF-BCCA-AE9FA4130D08}" srcOrd="0" destOrd="0" parTransId="{B7313583-E355-46C6-8120-EF139C9DD223}" sibTransId="{87AD86E3-F3A0-4593-B056-DD9C78E3F1FC}"/>
    <dgm:cxn modelId="{B069006D-E67B-46FF-840E-2097C61B1A74}" srcId="{A2E6DBBB-BC22-40EF-845F-CEB3316DD263}" destId="{14DDB8AF-00D8-428B-831B-B5BFCB3062F2}" srcOrd="0" destOrd="0" parTransId="{371BAEE8-FED7-4B39-B095-AF5B1D12E921}" sibTransId="{34991352-42D2-4710-8412-699EB44AB4B4}"/>
    <dgm:cxn modelId="{44A9D96F-F4B2-4C2E-86EC-6225589401DC}" type="presOf" srcId="{13DDE5A7-8385-49E7-B456-65468E00BAFE}" destId="{3A8889E2-F2F1-49BC-9854-547E5CA9379A}" srcOrd="0" destOrd="1" presId="urn:microsoft.com/office/officeart/2005/8/layout/default"/>
    <dgm:cxn modelId="{186E7E51-1011-44D1-B919-49B189B08232}" type="presOf" srcId="{BE5E614E-9F25-4040-B01E-4F8885CC4C4E}" destId="{4B07C85F-D844-465D-B179-9C0B68B804CA}" srcOrd="0" destOrd="1" presId="urn:microsoft.com/office/officeart/2005/8/layout/default"/>
    <dgm:cxn modelId="{C5790053-C06A-4DFD-812A-3BD83AF131F4}" srcId="{A2E6DBBB-BC22-40EF-845F-CEB3316DD263}" destId="{03E7E44B-0941-4342-A264-6A10F96B49C2}" srcOrd="2" destOrd="0" parTransId="{067295E0-4F1A-443B-BF32-64F9E4981B57}" sibTransId="{5580E957-FDCB-4DF8-AEF4-46A0442057B1}"/>
    <dgm:cxn modelId="{70D45378-E323-462E-83DD-8AF0C202DB57}" type="presOf" srcId="{054D8504-3EF7-47DF-BCCA-AE9FA4130D08}" destId="{FD34B7AA-461F-401D-980A-B839394E8B47}" srcOrd="0" destOrd="1" presId="urn:microsoft.com/office/officeart/2005/8/layout/default"/>
    <dgm:cxn modelId="{A113BE80-B370-44FE-B914-636E5005CF94}" srcId="{03E7E44B-0941-4342-A264-6A10F96B49C2}" destId="{8C14FAEC-89F0-4142-9C11-0BA441BC6DFB}" srcOrd="0" destOrd="0" parTransId="{13856E68-7660-4B04-B828-16130C407814}" sibTransId="{6B79DC85-3AFF-470E-9A59-DE7E6B5908A1}"/>
    <dgm:cxn modelId="{2D3D6582-E53E-4869-A250-CD4B9F58AA6D}" type="presOf" srcId="{8CE9700D-6AC0-48A1-A8BA-DBBE3BABD8B2}" destId="{3A8889E2-F2F1-49BC-9854-547E5CA9379A}" srcOrd="0" destOrd="0" presId="urn:microsoft.com/office/officeart/2005/8/layout/default"/>
    <dgm:cxn modelId="{01F41A83-412A-4DA1-8B49-F1A464E90EC1}" srcId="{A2E6DBBB-BC22-40EF-845F-CEB3316DD263}" destId="{C012F6D6-8365-4F42-8A4F-FC5AF630CF45}" srcOrd="3" destOrd="0" parTransId="{87ADAFDE-629D-4501-8ECE-32BC4AA247A1}" sibTransId="{C90ACF1D-6E81-44EC-A5B2-B0F742686847}"/>
    <dgm:cxn modelId="{9D54E08F-CDE6-4CDA-8E91-EF03A3DD6ECE}" srcId="{A2E6DBBB-BC22-40EF-845F-CEB3316DD263}" destId="{B22C04A7-20F3-4B25-8F51-43E6F4FA2934}" srcOrd="6" destOrd="0" parTransId="{13E891BD-20B6-4DFC-A7C4-C20A88B81288}" sibTransId="{468DFA3D-8DC0-4C77-AE41-678F7E905F69}"/>
    <dgm:cxn modelId="{E32C2B94-A75D-42D4-AC00-0AEA4A8F81C3}" type="presOf" srcId="{C012F6D6-8365-4F42-8A4F-FC5AF630CF45}" destId="{7688DD8F-EAA2-43DE-AF38-C5F35F33E9F9}" srcOrd="0" destOrd="0" presId="urn:microsoft.com/office/officeart/2005/8/layout/default"/>
    <dgm:cxn modelId="{A7DFD09C-D63E-461A-B415-295F8427F7CA}" type="presOf" srcId="{C5CB2A15-7566-41DD-B200-50A5BD8CDADB}" destId="{FD34B7AA-461F-401D-980A-B839394E8B47}" srcOrd="0" destOrd="0" presId="urn:microsoft.com/office/officeart/2005/8/layout/default"/>
    <dgm:cxn modelId="{70580CAD-DBC3-45C1-A006-AE3242532E9E}" srcId="{92876EC4-B4C2-4903-A35A-656761E12EBF}" destId="{BE5E614E-9F25-4040-B01E-4F8885CC4C4E}" srcOrd="0" destOrd="0" parTransId="{953CE783-5093-4FB5-AD79-CBBEFF3E043A}" sibTransId="{6EC3F4D8-1938-4A18-B021-93AB0444DF85}"/>
    <dgm:cxn modelId="{61276BB3-7571-4F87-827A-38DA9574DED1}" type="presOf" srcId="{76C9C332-2464-4AC0-90F8-3EA2CABE5002}" destId="{337921FE-EF4F-4CE9-ACF4-1EFC9C87044F}" srcOrd="0" destOrd="0" presId="urn:microsoft.com/office/officeart/2005/8/layout/default"/>
    <dgm:cxn modelId="{802C80B9-5E38-4DE1-BBF2-EC2E5C1663CF}" type="presOf" srcId="{85228CF2-9AE6-4587-B7EC-6648ACB91035}" destId="{BC0B01A8-019E-4B68-98E2-C71656E74984}" srcOrd="0" destOrd="0" presId="urn:microsoft.com/office/officeart/2005/8/layout/default"/>
    <dgm:cxn modelId="{91312ABD-B95C-421D-A5C5-C48EA08B5868}" type="presOf" srcId="{B22C04A7-20F3-4B25-8F51-43E6F4FA2934}" destId="{DF7C8E9B-E224-47E6-AD9E-48C472FC9F88}" srcOrd="0" destOrd="0" presId="urn:microsoft.com/office/officeart/2005/8/layout/default"/>
    <dgm:cxn modelId="{7E2D01BE-3A5C-4498-B807-362339A0CE08}" type="presOf" srcId="{9E3E8193-18D8-4630-8EBD-2FDC973E8F56}" destId="{1D361FC4-293A-4FDA-BB1B-0E6618BA8BFE}" srcOrd="0" destOrd="1" presId="urn:microsoft.com/office/officeart/2005/8/layout/default"/>
    <dgm:cxn modelId="{82E25FC5-1431-47F2-9AC7-F17B79A42F3B}" srcId="{C012F6D6-8365-4F42-8A4F-FC5AF630CF45}" destId="{7B2F5F28-873B-420B-855E-39DDECEA773B}" srcOrd="0" destOrd="0" parTransId="{94FA79C4-0509-407D-9535-472934EA61C0}" sibTransId="{6DB98987-31EA-49E0-BA0D-058BC5A2FE90}"/>
    <dgm:cxn modelId="{41307FC6-BA3B-4293-90A6-740A0C6833B1}" type="presOf" srcId="{14DDB8AF-00D8-428B-831B-B5BFCB3062F2}" destId="{1D361FC4-293A-4FDA-BB1B-0E6618BA8BFE}" srcOrd="0" destOrd="0" presId="urn:microsoft.com/office/officeart/2005/8/layout/default"/>
    <dgm:cxn modelId="{187DC8C6-EFC0-4B19-BC55-C1505295C8E5}" srcId="{8881DD28-A2E4-4AAA-B434-57CA699988E3}" destId="{444E95D2-9D7A-483A-9C93-D6E569F93778}" srcOrd="0" destOrd="0" parTransId="{7E991AE5-27E0-4CCE-9E44-C78953456EE5}" sibTransId="{A4C59710-C64E-4D9E-A793-948F671FA9D3}"/>
    <dgm:cxn modelId="{7B288DD3-CB02-46BD-BF42-FB56A2FA2623}" srcId="{A2E6DBBB-BC22-40EF-845F-CEB3316DD263}" destId="{8881DD28-A2E4-4AAA-B434-57CA699988E3}" srcOrd="7" destOrd="0" parTransId="{D67AB9DA-9949-41B3-A33B-DC386B78AC47}" sibTransId="{83F1F2F8-DAB3-41E7-9BC2-31D477961BCC}"/>
    <dgm:cxn modelId="{722D0CE7-66C0-4781-AF63-2807E5E46F5E}" type="presOf" srcId="{8C14FAEC-89F0-4142-9C11-0BA441BC6DFB}" destId="{B029BEE7-FE0C-41B1-A519-DA37F9BA9BB5}" srcOrd="0" destOrd="1" presId="urn:microsoft.com/office/officeart/2005/8/layout/default"/>
    <dgm:cxn modelId="{3CE60EF6-DF79-4982-A119-6D04DD2902F6}" type="presOf" srcId="{BC4EFF65-0557-4B13-A97E-49E8A4E78AEC}" destId="{DF7C8E9B-E224-47E6-AD9E-48C472FC9F88}" srcOrd="0" destOrd="1" presId="urn:microsoft.com/office/officeart/2005/8/layout/default"/>
    <dgm:cxn modelId="{CF8F82FE-315B-4577-9820-AEE2D3EC15B6}" srcId="{85228CF2-9AE6-4587-B7EC-6648ACB91035}" destId="{BDF445BA-4467-4BC7-9904-B868AE0F86B2}" srcOrd="0" destOrd="0" parTransId="{6DAADA0D-2E7A-40C2-92B7-8BDDF7A54658}" sibTransId="{CE8EC011-1520-4D1C-8375-B0D9A226E2B8}"/>
    <dgm:cxn modelId="{21EEA2A1-EC6F-45A9-B762-4E3E8776A230}" type="presParOf" srcId="{C5430346-10E9-4941-888F-9B3C095F3954}" destId="{1D361FC4-293A-4FDA-BB1B-0E6618BA8BFE}" srcOrd="0" destOrd="0" presId="urn:microsoft.com/office/officeart/2005/8/layout/default"/>
    <dgm:cxn modelId="{69B561F2-1DF6-46BF-B00A-F158807EB58D}" type="presParOf" srcId="{C5430346-10E9-4941-888F-9B3C095F3954}" destId="{0D805DE8-680A-4B7B-A7C3-2E19B78E3713}" srcOrd="1" destOrd="0" presId="urn:microsoft.com/office/officeart/2005/8/layout/default"/>
    <dgm:cxn modelId="{F6B55F06-9BB4-4CD3-BF33-73CB20B9BF6D}" type="presParOf" srcId="{C5430346-10E9-4941-888F-9B3C095F3954}" destId="{FD34B7AA-461F-401D-980A-B839394E8B47}" srcOrd="2" destOrd="0" presId="urn:microsoft.com/office/officeart/2005/8/layout/default"/>
    <dgm:cxn modelId="{BE8A7C52-064E-4F31-8262-934DA831D10D}" type="presParOf" srcId="{C5430346-10E9-4941-888F-9B3C095F3954}" destId="{956E9488-DC0B-44D4-BC15-543E717E29ED}" srcOrd="3" destOrd="0" presId="urn:microsoft.com/office/officeart/2005/8/layout/default"/>
    <dgm:cxn modelId="{CBFDBE9C-46E1-4C4A-8E81-1E1B75BDF807}" type="presParOf" srcId="{C5430346-10E9-4941-888F-9B3C095F3954}" destId="{B029BEE7-FE0C-41B1-A519-DA37F9BA9BB5}" srcOrd="4" destOrd="0" presId="urn:microsoft.com/office/officeart/2005/8/layout/default"/>
    <dgm:cxn modelId="{E5FFF0A0-2C72-4144-AC9A-3D0A37E46256}" type="presParOf" srcId="{C5430346-10E9-4941-888F-9B3C095F3954}" destId="{DB6BDFD2-59A3-4419-8563-871201A329F9}" srcOrd="5" destOrd="0" presId="urn:microsoft.com/office/officeart/2005/8/layout/default"/>
    <dgm:cxn modelId="{4706A920-35DA-4BFE-A540-12B2D13188BA}" type="presParOf" srcId="{C5430346-10E9-4941-888F-9B3C095F3954}" destId="{7688DD8F-EAA2-43DE-AF38-C5F35F33E9F9}" srcOrd="6" destOrd="0" presId="urn:microsoft.com/office/officeart/2005/8/layout/default"/>
    <dgm:cxn modelId="{3D908C1F-7FB6-4A65-B582-33C44E9668C9}" type="presParOf" srcId="{C5430346-10E9-4941-888F-9B3C095F3954}" destId="{C53505D7-442C-46F5-A5C2-C3C64714C2B5}" srcOrd="7" destOrd="0" presId="urn:microsoft.com/office/officeart/2005/8/layout/default"/>
    <dgm:cxn modelId="{EAF5CE5B-5ABC-4272-AEEB-6CA752F9745F}" type="presParOf" srcId="{C5430346-10E9-4941-888F-9B3C095F3954}" destId="{4B07C85F-D844-465D-B179-9C0B68B804CA}" srcOrd="8" destOrd="0" presId="urn:microsoft.com/office/officeart/2005/8/layout/default"/>
    <dgm:cxn modelId="{E003FA1D-F818-4563-B0BF-A372448EC3A1}" type="presParOf" srcId="{C5430346-10E9-4941-888F-9B3C095F3954}" destId="{7FC9890A-8170-4C80-B0E4-8CFAA8150158}" srcOrd="9" destOrd="0" presId="urn:microsoft.com/office/officeart/2005/8/layout/default"/>
    <dgm:cxn modelId="{2AE03CFB-B12F-4A7A-A563-1DBCEFDBB8C1}" type="presParOf" srcId="{C5430346-10E9-4941-888F-9B3C095F3954}" destId="{337921FE-EF4F-4CE9-ACF4-1EFC9C87044F}" srcOrd="10" destOrd="0" presId="urn:microsoft.com/office/officeart/2005/8/layout/default"/>
    <dgm:cxn modelId="{273B357C-1AD0-4C87-A496-C0F2F779296A}" type="presParOf" srcId="{C5430346-10E9-4941-888F-9B3C095F3954}" destId="{FA4D4BB1-400B-44AB-859B-B61F985E8E92}" srcOrd="11" destOrd="0" presId="urn:microsoft.com/office/officeart/2005/8/layout/default"/>
    <dgm:cxn modelId="{BDB16F86-FE41-446C-9213-30928851CD93}" type="presParOf" srcId="{C5430346-10E9-4941-888F-9B3C095F3954}" destId="{DF7C8E9B-E224-47E6-AD9E-48C472FC9F88}" srcOrd="12" destOrd="0" presId="urn:microsoft.com/office/officeart/2005/8/layout/default"/>
    <dgm:cxn modelId="{B1000809-8F48-4B24-A946-DF72B6C01696}" type="presParOf" srcId="{C5430346-10E9-4941-888F-9B3C095F3954}" destId="{0689C97B-12AD-4DA9-92AD-12415A8DBFE8}" srcOrd="13" destOrd="0" presId="urn:microsoft.com/office/officeart/2005/8/layout/default"/>
    <dgm:cxn modelId="{8DFC19C7-87E4-425B-A328-342C9C04CC1C}" type="presParOf" srcId="{C5430346-10E9-4941-888F-9B3C095F3954}" destId="{9311AA9C-A297-4EF4-804F-FCFAF43D75A1}" srcOrd="14" destOrd="0" presId="urn:microsoft.com/office/officeart/2005/8/layout/default"/>
    <dgm:cxn modelId="{178086B6-2CB5-4B7D-ADBC-38EB52075698}" type="presParOf" srcId="{C5430346-10E9-4941-888F-9B3C095F3954}" destId="{3BAC446F-63B9-4C28-9E80-736796115F10}" srcOrd="15" destOrd="0" presId="urn:microsoft.com/office/officeart/2005/8/layout/default"/>
    <dgm:cxn modelId="{CB84D916-CCED-4AF5-8BC2-28C95CDBCBBB}" type="presParOf" srcId="{C5430346-10E9-4941-888F-9B3C095F3954}" destId="{BC0B01A8-019E-4B68-98E2-C71656E74984}" srcOrd="16" destOrd="0" presId="urn:microsoft.com/office/officeart/2005/8/layout/default"/>
    <dgm:cxn modelId="{8CC6F355-EE87-4710-9035-D77AD1B0C4B4}" type="presParOf" srcId="{C5430346-10E9-4941-888F-9B3C095F3954}" destId="{9853A4B8-B6B4-477B-93D0-18B0D75544AF}" srcOrd="17" destOrd="0" presId="urn:microsoft.com/office/officeart/2005/8/layout/default"/>
    <dgm:cxn modelId="{0CD2CCE1-B5C5-4F4D-887A-1ACFAF809475}" type="presParOf" srcId="{C5430346-10E9-4941-888F-9B3C095F3954}" destId="{3A8889E2-F2F1-49BC-9854-547E5CA9379A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A935CEE-3A4C-45E6-AAEB-99A4FA46300C}" type="doc">
      <dgm:prSet loTypeId="urn:microsoft.com/office/officeart/2005/8/layout/venn3" loCatId="relationship" qsTypeId="urn:microsoft.com/office/officeart/2005/8/quickstyle/3d3" qsCatId="3D" csTypeId="urn:microsoft.com/office/officeart/2005/8/colors/colorful1" csCatId="colorful"/>
      <dgm:spPr/>
      <dgm:t>
        <a:bodyPr/>
        <a:lstStyle/>
        <a:p>
          <a:endParaRPr lang="tr-TR"/>
        </a:p>
      </dgm:t>
    </dgm:pt>
    <dgm:pt modelId="{1EB58E00-349F-45E4-9B96-EA5A3BAEAEEF}">
      <dgm:prSet custT="1"/>
      <dgm:spPr/>
      <dgm:t>
        <a:bodyPr/>
        <a:lstStyle/>
        <a:p>
          <a:r>
            <a:rPr lang="tr-TR" sz="1600" b="0" dirty="0">
              <a:solidFill>
                <a:srgbClr val="7030A0"/>
              </a:solidFill>
              <a:latin typeface="Hurme Geometric Sans 1" panose="020B0500020000000000" pitchFamily="34" charset="-94"/>
            </a:rPr>
            <a:t>Ulusal Kazanımlar, Toplumsal ve Kamusal Fayda Potansiyeli</a:t>
          </a:r>
        </a:p>
      </dgm:t>
    </dgm:pt>
    <dgm:pt modelId="{45DE0343-F4AC-48A5-8562-17D86578D838}" type="parTrans" cxnId="{98D02D53-45CE-49AE-A761-427D264B5613}">
      <dgm:prSet/>
      <dgm:spPr/>
      <dgm:t>
        <a:bodyPr/>
        <a:lstStyle/>
        <a:p>
          <a:endParaRPr lang="tr-TR" sz="4400" b="0">
            <a:solidFill>
              <a:srgbClr val="7030A0"/>
            </a:solidFill>
          </a:endParaRPr>
        </a:p>
      </dgm:t>
    </dgm:pt>
    <dgm:pt modelId="{D0E1E164-CEFD-4533-A107-DDCA8BE13ACD}" type="sibTrans" cxnId="{98D02D53-45CE-49AE-A761-427D264B5613}">
      <dgm:prSet/>
      <dgm:spPr/>
      <dgm:t>
        <a:bodyPr/>
        <a:lstStyle/>
        <a:p>
          <a:endParaRPr lang="tr-TR" sz="4400" b="0">
            <a:solidFill>
              <a:srgbClr val="7030A0"/>
            </a:solidFill>
          </a:endParaRPr>
        </a:p>
      </dgm:t>
    </dgm:pt>
    <dgm:pt modelId="{5DDDCA01-840F-46C1-B715-D46B4608CD21}">
      <dgm:prSet custT="1"/>
      <dgm:spPr/>
      <dgm:t>
        <a:bodyPr/>
        <a:lstStyle/>
        <a:p>
          <a:r>
            <a:rPr lang="tr-TR" sz="1600" b="0" dirty="0">
              <a:solidFill>
                <a:srgbClr val="7030A0"/>
              </a:solidFill>
              <a:latin typeface="Hurme Geometric Sans 1" panose="020B0500020000000000" pitchFamily="34" charset="-94"/>
            </a:rPr>
            <a:t>Amaç ve Hedefler</a:t>
          </a:r>
        </a:p>
      </dgm:t>
    </dgm:pt>
    <dgm:pt modelId="{0DF170D4-3A29-4B6E-81FD-19BE2CFB9037}" type="parTrans" cxnId="{B00BBA0D-3DE6-484A-8904-FD8693E02777}">
      <dgm:prSet/>
      <dgm:spPr/>
      <dgm:t>
        <a:bodyPr/>
        <a:lstStyle/>
        <a:p>
          <a:endParaRPr lang="tr-TR" sz="4400" b="0">
            <a:solidFill>
              <a:srgbClr val="7030A0"/>
            </a:solidFill>
          </a:endParaRPr>
        </a:p>
      </dgm:t>
    </dgm:pt>
    <dgm:pt modelId="{43E80836-7593-48B5-8F49-EBF97088A525}" type="sibTrans" cxnId="{B00BBA0D-3DE6-484A-8904-FD8693E02777}">
      <dgm:prSet/>
      <dgm:spPr/>
      <dgm:t>
        <a:bodyPr/>
        <a:lstStyle/>
        <a:p>
          <a:endParaRPr lang="tr-TR" sz="4400" b="0">
            <a:solidFill>
              <a:srgbClr val="7030A0"/>
            </a:solidFill>
          </a:endParaRPr>
        </a:p>
      </dgm:t>
    </dgm:pt>
    <dgm:pt modelId="{723C13EF-15C5-4B0E-AEDD-2330CD726E2E}">
      <dgm:prSet custT="1"/>
      <dgm:spPr/>
      <dgm:t>
        <a:bodyPr/>
        <a:lstStyle/>
        <a:p>
          <a:r>
            <a:rPr lang="tr-TR" sz="1600" b="0" dirty="0">
              <a:solidFill>
                <a:srgbClr val="7030A0"/>
              </a:solidFill>
              <a:latin typeface="Hurme Geometric Sans 1" panose="020B0500020000000000" pitchFamily="34" charset="-94"/>
            </a:rPr>
            <a:t>Yenilikçi Yönü</a:t>
          </a:r>
        </a:p>
      </dgm:t>
    </dgm:pt>
    <dgm:pt modelId="{9343206E-FDF1-4760-A8EE-DFE2EFE44EDA}" type="parTrans" cxnId="{ED6895D2-7EBB-46CD-8F81-BE25077AA8C9}">
      <dgm:prSet/>
      <dgm:spPr/>
      <dgm:t>
        <a:bodyPr/>
        <a:lstStyle/>
        <a:p>
          <a:endParaRPr lang="tr-TR" sz="4400" b="0">
            <a:solidFill>
              <a:srgbClr val="7030A0"/>
            </a:solidFill>
          </a:endParaRPr>
        </a:p>
      </dgm:t>
    </dgm:pt>
    <dgm:pt modelId="{ADF7DCE6-B481-4FC0-B4B1-620F65C582C2}" type="sibTrans" cxnId="{ED6895D2-7EBB-46CD-8F81-BE25077AA8C9}">
      <dgm:prSet/>
      <dgm:spPr/>
      <dgm:t>
        <a:bodyPr/>
        <a:lstStyle/>
        <a:p>
          <a:endParaRPr lang="tr-TR" sz="4400" b="0">
            <a:solidFill>
              <a:srgbClr val="7030A0"/>
            </a:solidFill>
          </a:endParaRPr>
        </a:p>
      </dgm:t>
    </dgm:pt>
    <dgm:pt modelId="{731CDCA8-61AF-4E28-9E12-56EA2D156CC4}">
      <dgm:prSet custT="1"/>
      <dgm:spPr/>
      <dgm:t>
        <a:bodyPr/>
        <a:lstStyle/>
        <a:p>
          <a:r>
            <a:rPr lang="tr-TR" sz="1600" b="0" dirty="0">
              <a:solidFill>
                <a:srgbClr val="7030A0"/>
              </a:solidFill>
              <a:latin typeface="Hurme Geometric Sans 1" panose="020B0500020000000000" pitchFamily="34" charset="-94"/>
            </a:rPr>
            <a:t>Yöntem</a:t>
          </a:r>
        </a:p>
      </dgm:t>
    </dgm:pt>
    <dgm:pt modelId="{1635757E-E829-472E-BBEB-CFD580FF8BAB}" type="parTrans" cxnId="{57F3E142-E6D4-48E2-998A-4FCBC9C4EA2D}">
      <dgm:prSet/>
      <dgm:spPr/>
      <dgm:t>
        <a:bodyPr/>
        <a:lstStyle/>
        <a:p>
          <a:endParaRPr lang="tr-TR" sz="4400" b="0">
            <a:solidFill>
              <a:srgbClr val="7030A0"/>
            </a:solidFill>
          </a:endParaRPr>
        </a:p>
      </dgm:t>
    </dgm:pt>
    <dgm:pt modelId="{4281E118-179A-4F0F-880C-1FD1682F8E92}" type="sibTrans" cxnId="{57F3E142-E6D4-48E2-998A-4FCBC9C4EA2D}">
      <dgm:prSet/>
      <dgm:spPr/>
      <dgm:t>
        <a:bodyPr/>
        <a:lstStyle/>
        <a:p>
          <a:endParaRPr lang="tr-TR" sz="4400" b="0">
            <a:solidFill>
              <a:srgbClr val="7030A0"/>
            </a:solidFill>
          </a:endParaRPr>
        </a:p>
      </dgm:t>
    </dgm:pt>
    <dgm:pt modelId="{408AB035-FB15-4D1D-896E-30A95B2F48B7}">
      <dgm:prSet custT="1"/>
      <dgm:spPr/>
      <dgm:t>
        <a:bodyPr/>
        <a:lstStyle/>
        <a:p>
          <a:r>
            <a:rPr lang="tr-TR" sz="1600" b="0" dirty="0">
              <a:solidFill>
                <a:srgbClr val="7030A0"/>
              </a:solidFill>
              <a:latin typeface="Hurme Geometric Sans 1" panose="020B0500020000000000" pitchFamily="34" charset="-94"/>
            </a:rPr>
            <a:t>Proje Yönetimi</a:t>
          </a:r>
        </a:p>
      </dgm:t>
    </dgm:pt>
    <dgm:pt modelId="{2AE15919-7AF3-4C68-90BC-FF37812531D0}" type="parTrans" cxnId="{850DC274-1D97-437D-97B9-596893E5A3A6}">
      <dgm:prSet/>
      <dgm:spPr/>
      <dgm:t>
        <a:bodyPr/>
        <a:lstStyle/>
        <a:p>
          <a:endParaRPr lang="tr-TR" sz="4400" b="0">
            <a:solidFill>
              <a:srgbClr val="7030A0"/>
            </a:solidFill>
          </a:endParaRPr>
        </a:p>
      </dgm:t>
    </dgm:pt>
    <dgm:pt modelId="{6CC84105-C2D0-4FD1-93C5-D8C14100CE3E}" type="sibTrans" cxnId="{850DC274-1D97-437D-97B9-596893E5A3A6}">
      <dgm:prSet/>
      <dgm:spPr/>
      <dgm:t>
        <a:bodyPr/>
        <a:lstStyle/>
        <a:p>
          <a:endParaRPr lang="tr-TR" sz="4400" b="0">
            <a:solidFill>
              <a:srgbClr val="7030A0"/>
            </a:solidFill>
          </a:endParaRPr>
        </a:p>
      </dgm:t>
    </dgm:pt>
    <dgm:pt modelId="{E813B3E6-848E-4305-87ED-9C411F511475}">
      <dgm:prSet custT="1"/>
      <dgm:spPr/>
      <dgm:t>
        <a:bodyPr/>
        <a:lstStyle/>
        <a:p>
          <a:r>
            <a:rPr lang="tr-TR" sz="1600" b="0" dirty="0">
              <a:solidFill>
                <a:srgbClr val="7030A0"/>
              </a:solidFill>
              <a:latin typeface="Hurme Geometric Sans 1" panose="020B0500020000000000" pitchFamily="34" charset="-94"/>
            </a:rPr>
            <a:t>Yaygın Etki</a:t>
          </a:r>
        </a:p>
      </dgm:t>
    </dgm:pt>
    <dgm:pt modelId="{52B1D763-9070-42BF-AA44-3F3554E4EC23}" type="parTrans" cxnId="{1F12506A-7F1A-46B9-8363-EB1D388818FE}">
      <dgm:prSet/>
      <dgm:spPr/>
      <dgm:t>
        <a:bodyPr/>
        <a:lstStyle/>
        <a:p>
          <a:endParaRPr lang="tr-TR" sz="4400" b="0">
            <a:solidFill>
              <a:srgbClr val="7030A0"/>
            </a:solidFill>
          </a:endParaRPr>
        </a:p>
      </dgm:t>
    </dgm:pt>
    <dgm:pt modelId="{8797DB74-5389-4FEA-8201-9771DFD09262}" type="sibTrans" cxnId="{1F12506A-7F1A-46B9-8363-EB1D388818FE}">
      <dgm:prSet/>
      <dgm:spPr/>
      <dgm:t>
        <a:bodyPr/>
        <a:lstStyle/>
        <a:p>
          <a:endParaRPr lang="tr-TR" sz="4400" b="0">
            <a:solidFill>
              <a:srgbClr val="7030A0"/>
            </a:solidFill>
          </a:endParaRPr>
        </a:p>
      </dgm:t>
    </dgm:pt>
    <dgm:pt modelId="{FE039459-60F7-49CF-81A3-5F6485187A65}" type="pres">
      <dgm:prSet presAssocID="{1A935CEE-3A4C-45E6-AAEB-99A4FA46300C}" presName="Name0" presStyleCnt="0">
        <dgm:presLayoutVars>
          <dgm:dir/>
          <dgm:resizeHandles val="exact"/>
        </dgm:presLayoutVars>
      </dgm:prSet>
      <dgm:spPr/>
    </dgm:pt>
    <dgm:pt modelId="{6CC1B15B-B209-4869-AC62-7405A9E7B8F3}" type="pres">
      <dgm:prSet presAssocID="{1EB58E00-349F-45E4-9B96-EA5A3BAEAEEF}" presName="Name5" presStyleLbl="vennNode1" presStyleIdx="0" presStyleCnt="6">
        <dgm:presLayoutVars>
          <dgm:bulletEnabled val="1"/>
        </dgm:presLayoutVars>
      </dgm:prSet>
      <dgm:spPr/>
    </dgm:pt>
    <dgm:pt modelId="{6BB2714F-CAA8-4096-849F-74D9DED7FF35}" type="pres">
      <dgm:prSet presAssocID="{D0E1E164-CEFD-4533-A107-DDCA8BE13ACD}" presName="space" presStyleCnt="0"/>
      <dgm:spPr/>
    </dgm:pt>
    <dgm:pt modelId="{4648BE4E-4CE1-472B-BCB9-F00EDCE6FCE9}" type="pres">
      <dgm:prSet presAssocID="{5DDDCA01-840F-46C1-B715-D46B4608CD21}" presName="Name5" presStyleLbl="vennNode1" presStyleIdx="1" presStyleCnt="6">
        <dgm:presLayoutVars>
          <dgm:bulletEnabled val="1"/>
        </dgm:presLayoutVars>
      </dgm:prSet>
      <dgm:spPr/>
    </dgm:pt>
    <dgm:pt modelId="{7F5AC301-840C-4376-B340-099D382E5377}" type="pres">
      <dgm:prSet presAssocID="{43E80836-7593-48B5-8F49-EBF97088A525}" presName="space" presStyleCnt="0"/>
      <dgm:spPr/>
    </dgm:pt>
    <dgm:pt modelId="{BB7B64DB-D878-4034-A2D8-525C56D1EBD8}" type="pres">
      <dgm:prSet presAssocID="{723C13EF-15C5-4B0E-AEDD-2330CD726E2E}" presName="Name5" presStyleLbl="vennNode1" presStyleIdx="2" presStyleCnt="6">
        <dgm:presLayoutVars>
          <dgm:bulletEnabled val="1"/>
        </dgm:presLayoutVars>
      </dgm:prSet>
      <dgm:spPr/>
    </dgm:pt>
    <dgm:pt modelId="{3D250095-2E4E-45B0-81AD-6065F24A8509}" type="pres">
      <dgm:prSet presAssocID="{ADF7DCE6-B481-4FC0-B4B1-620F65C582C2}" presName="space" presStyleCnt="0"/>
      <dgm:spPr/>
    </dgm:pt>
    <dgm:pt modelId="{2AE9F324-A701-4D70-B7B7-74938A44BE69}" type="pres">
      <dgm:prSet presAssocID="{731CDCA8-61AF-4E28-9E12-56EA2D156CC4}" presName="Name5" presStyleLbl="vennNode1" presStyleIdx="3" presStyleCnt="6">
        <dgm:presLayoutVars>
          <dgm:bulletEnabled val="1"/>
        </dgm:presLayoutVars>
      </dgm:prSet>
      <dgm:spPr/>
    </dgm:pt>
    <dgm:pt modelId="{51D6D32C-3618-4836-8FE8-5EE2DB06A067}" type="pres">
      <dgm:prSet presAssocID="{4281E118-179A-4F0F-880C-1FD1682F8E92}" presName="space" presStyleCnt="0"/>
      <dgm:spPr/>
    </dgm:pt>
    <dgm:pt modelId="{F1C0CE53-82FE-4FE9-B340-E0BE5A0F0B95}" type="pres">
      <dgm:prSet presAssocID="{408AB035-FB15-4D1D-896E-30A95B2F48B7}" presName="Name5" presStyleLbl="vennNode1" presStyleIdx="4" presStyleCnt="6">
        <dgm:presLayoutVars>
          <dgm:bulletEnabled val="1"/>
        </dgm:presLayoutVars>
      </dgm:prSet>
      <dgm:spPr/>
    </dgm:pt>
    <dgm:pt modelId="{795E2B7D-AAAF-4054-B531-7E83333F5268}" type="pres">
      <dgm:prSet presAssocID="{6CC84105-C2D0-4FD1-93C5-D8C14100CE3E}" presName="space" presStyleCnt="0"/>
      <dgm:spPr/>
    </dgm:pt>
    <dgm:pt modelId="{D10811D7-2625-46CF-98B3-1BD801FFC598}" type="pres">
      <dgm:prSet presAssocID="{E813B3E6-848E-4305-87ED-9C411F511475}" presName="Name5" presStyleLbl="vennNode1" presStyleIdx="5" presStyleCnt="6">
        <dgm:presLayoutVars>
          <dgm:bulletEnabled val="1"/>
        </dgm:presLayoutVars>
      </dgm:prSet>
      <dgm:spPr/>
    </dgm:pt>
  </dgm:ptLst>
  <dgm:cxnLst>
    <dgm:cxn modelId="{B00BBA0D-3DE6-484A-8904-FD8693E02777}" srcId="{1A935CEE-3A4C-45E6-AAEB-99A4FA46300C}" destId="{5DDDCA01-840F-46C1-B715-D46B4608CD21}" srcOrd="1" destOrd="0" parTransId="{0DF170D4-3A29-4B6E-81FD-19BE2CFB9037}" sibTransId="{43E80836-7593-48B5-8F49-EBF97088A525}"/>
    <dgm:cxn modelId="{936A2411-3A9F-475B-95BB-8C2753AFE94B}" type="presOf" srcId="{723C13EF-15C5-4B0E-AEDD-2330CD726E2E}" destId="{BB7B64DB-D878-4034-A2D8-525C56D1EBD8}" srcOrd="0" destOrd="0" presId="urn:microsoft.com/office/officeart/2005/8/layout/venn3"/>
    <dgm:cxn modelId="{57F3E142-E6D4-48E2-998A-4FCBC9C4EA2D}" srcId="{1A935CEE-3A4C-45E6-AAEB-99A4FA46300C}" destId="{731CDCA8-61AF-4E28-9E12-56EA2D156CC4}" srcOrd="3" destOrd="0" parTransId="{1635757E-E829-472E-BBEB-CFD580FF8BAB}" sibTransId="{4281E118-179A-4F0F-880C-1FD1682F8E92}"/>
    <dgm:cxn modelId="{8348CE45-0667-4526-8706-C01AE0F48011}" type="presOf" srcId="{E813B3E6-848E-4305-87ED-9C411F511475}" destId="{D10811D7-2625-46CF-98B3-1BD801FFC598}" srcOrd="0" destOrd="0" presId="urn:microsoft.com/office/officeart/2005/8/layout/venn3"/>
    <dgm:cxn modelId="{1F12506A-7F1A-46B9-8363-EB1D388818FE}" srcId="{1A935CEE-3A4C-45E6-AAEB-99A4FA46300C}" destId="{E813B3E6-848E-4305-87ED-9C411F511475}" srcOrd="5" destOrd="0" parTransId="{52B1D763-9070-42BF-AA44-3F3554E4EC23}" sibTransId="{8797DB74-5389-4FEA-8201-9771DFD09262}"/>
    <dgm:cxn modelId="{CA4E736F-24A9-4F2F-A022-5DB08E7454C6}" type="presOf" srcId="{5DDDCA01-840F-46C1-B715-D46B4608CD21}" destId="{4648BE4E-4CE1-472B-BCB9-F00EDCE6FCE9}" srcOrd="0" destOrd="0" presId="urn:microsoft.com/office/officeart/2005/8/layout/venn3"/>
    <dgm:cxn modelId="{98D02D53-45CE-49AE-A761-427D264B5613}" srcId="{1A935CEE-3A4C-45E6-AAEB-99A4FA46300C}" destId="{1EB58E00-349F-45E4-9B96-EA5A3BAEAEEF}" srcOrd="0" destOrd="0" parTransId="{45DE0343-F4AC-48A5-8562-17D86578D838}" sibTransId="{D0E1E164-CEFD-4533-A107-DDCA8BE13ACD}"/>
    <dgm:cxn modelId="{850DC274-1D97-437D-97B9-596893E5A3A6}" srcId="{1A935CEE-3A4C-45E6-AAEB-99A4FA46300C}" destId="{408AB035-FB15-4D1D-896E-30A95B2F48B7}" srcOrd="4" destOrd="0" parTransId="{2AE15919-7AF3-4C68-90BC-FF37812531D0}" sibTransId="{6CC84105-C2D0-4FD1-93C5-D8C14100CE3E}"/>
    <dgm:cxn modelId="{885795A5-9F37-4168-B218-ED9FCCE4BAE6}" type="presOf" srcId="{1A935CEE-3A4C-45E6-AAEB-99A4FA46300C}" destId="{FE039459-60F7-49CF-81A3-5F6485187A65}" srcOrd="0" destOrd="0" presId="urn:microsoft.com/office/officeart/2005/8/layout/venn3"/>
    <dgm:cxn modelId="{992EAACB-58FE-40F1-B664-84BBBDCCB14F}" type="presOf" srcId="{1EB58E00-349F-45E4-9B96-EA5A3BAEAEEF}" destId="{6CC1B15B-B209-4869-AC62-7405A9E7B8F3}" srcOrd="0" destOrd="0" presId="urn:microsoft.com/office/officeart/2005/8/layout/venn3"/>
    <dgm:cxn modelId="{E90B28D0-2D1E-4AB8-9120-324012DB1FCF}" type="presOf" srcId="{408AB035-FB15-4D1D-896E-30A95B2F48B7}" destId="{F1C0CE53-82FE-4FE9-B340-E0BE5A0F0B95}" srcOrd="0" destOrd="0" presId="urn:microsoft.com/office/officeart/2005/8/layout/venn3"/>
    <dgm:cxn modelId="{ED6895D2-7EBB-46CD-8F81-BE25077AA8C9}" srcId="{1A935CEE-3A4C-45E6-AAEB-99A4FA46300C}" destId="{723C13EF-15C5-4B0E-AEDD-2330CD726E2E}" srcOrd="2" destOrd="0" parTransId="{9343206E-FDF1-4760-A8EE-DFE2EFE44EDA}" sibTransId="{ADF7DCE6-B481-4FC0-B4B1-620F65C582C2}"/>
    <dgm:cxn modelId="{B5D297DB-71F9-4B9F-B7E1-17A5EB709FEB}" type="presOf" srcId="{731CDCA8-61AF-4E28-9E12-56EA2D156CC4}" destId="{2AE9F324-A701-4D70-B7B7-74938A44BE69}" srcOrd="0" destOrd="0" presId="urn:microsoft.com/office/officeart/2005/8/layout/venn3"/>
    <dgm:cxn modelId="{20EAEE74-B275-40E1-BF62-A038970B0826}" type="presParOf" srcId="{FE039459-60F7-49CF-81A3-5F6485187A65}" destId="{6CC1B15B-B209-4869-AC62-7405A9E7B8F3}" srcOrd="0" destOrd="0" presId="urn:microsoft.com/office/officeart/2005/8/layout/venn3"/>
    <dgm:cxn modelId="{8CEED0E6-92C4-43E0-8F9E-50D2156703B1}" type="presParOf" srcId="{FE039459-60F7-49CF-81A3-5F6485187A65}" destId="{6BB2714F-CAA8-4096-849F-74D9DED7FF35}" srcOrd="1" destOrd="0" presId="urn:microsoft.com/office/officeart/2005/8/layout/venn3"/>
    <dgm:cxn modelId="{B0EB88B6-31E4-4B67-8AC7-88DC723E9654}" type="presParOf" srcId="{FE039459-60F7-49CF-81A3-5F6485187A65}" destId="{4648BE4E-4CE1-472B-BCB9-F00EDCE6FCE9}" srcOrd="2" destOrd="0" presId="urn:microsoft.com/office/officeart/2005/8/layout/venn3"/>
    <dgm:cxn modelId="{22451ACD-4DBF-4EFF-9B99-8A01A16E56FB}" type="presParOf" srcId="{FE039459-60F7-49CF-81A3-5F6485187A65}" destId="{7F5AC301-840C-4376-B340-099D382E5377}" srcOrd="3" destOrd="0" presId="urn:microsoft.com/office/officeart/2005/8/layout/venn3"/>
    <dgm:cxn modelId="{D45F57E4-A2FA-4357-B211-0AB3D7243E86}" type="presParOf" srcId="{FE039459-60F7-49CF-81A3-5F6485187A65}" destId="{BB7B64DB-D878-4034-A2D8-525C56D1EBD8}" srcOrd="4" destOrd="0" presId="urn:microsoft.com/office/officeart/2005/8/layout/venn3"/>
    <dgm:cxn modelId="{B5E3B8FD-188F-482E-A9AA-CE494660CA53}" type="presParOf" srcId="{FE039459-60F7-49CF-81A3-5F6485187A65}" destId="{3D250095-2E4E-45B0-81AD-6065F24A8509}" srcOrd="5" destOrd="0" presId="urn:microsoft.com/office/officeart/2005/8/layout/venn3"/>
    <dgm:cxn modelId="{AE299B05-9111-4C2D-A63C-AFD59826A183}" type="presParOf" srcId="{FE039459-60F7-49CF-81A3-5F6485187A65}" destId="{2AE9F324-A701-4D70-B7B7-74938A44BE69}" srcOrd="6" destOrd="0" presId="urn:microsoft.com/office/officeart/2005/8/layout/venn3"/>
    <dgm:cxn modelId="{EE3ADE96-AD31-4539-BD88-F81CF7EC86D0}" type="presParOf" srcId="{FE039459-60F7-49CF-81A3-5F6485187A65}" destId="{51D6D32C-3618-4836-8FE8-5EE2DB06A067}" srcOrd="7" destOrd="0" presId="urn:microsoft.com/office/officeart/2005/8/layout/venn3"/>
    <dgm:cxn modelId="{B5BA85D8-0A33-4EF3-B40F-5DE329ECFC5D}" type="presParOf" srcId="{FE039459-60F7-49CF-81A3-5F6485187A65}" destId="{F1C0CE53-82FE-4FE9-B340-E0BE5A0F0B95}" srcOrd="8" destOrd="0" presId="urn:microsoft.com/office/officeart/2005/8/layout/venn3"/>
    <dgm:cxn modelId="{AB188E18-5A12-422E-B73D-295B9129267D}" type="presParOf" srcId="{FE039459-60F7-49CF-81A3-5F6485187A65}" destId="{795E2B7D-AAAF-4054-B531-7E83333F5268}" srcOrd="9" destOrd="0" presId="urn:microsoft.com/office/officeart/2005/8/layout/venn3"/>
    <dgm:cxn modelId="{D575E69D-69BC-469C-BB22-2C476E0947BA}" type="presParOf" srcId="{FE039459-60F7-49CF-81A3-5F6485187A65}" destId="{D10811D7-2625-46CF-98B3-1BD801FFC598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CDC94F-B7A1-4A7A-AB0B-543FF0BD4D2E}" type="doc">
      <dgm:prSet loTypeId="urn:microsoft.com/office/officeart/2005/8/layout/h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52579594-95D4-404B-925F-92CC615414F7}">
      <dgm:prSet phldrT="[Metin]"/>
      <dgm:spPr/>
      <dgm:t>
        <a:bodyPr/>
        <a:lstStyle/>
        <a:p>
          <a:r>
            <a:rPr lang="tr-TR" b="1" dirty="0">
              <a:latin typeface="Hurme Geometric Sans 1" panose="020B0500020000000000" pitchFamily="34" charset="-94"/>
            </a:rPr>
            <a:t>Bütçe</a:t>
          </a:r>
        </a:p>
      </dgm:t>
    </dgm:pt>
    <dgm:pt modelId="{3EB8D6B8-36D1-4626-88E7-5ED2FBA5AEDE}" type="parTrans" cxnId="{289D00B0-BBC0-46D8-8544-B9C49AA583D8}">
      <dgm:prSet/>
      <dgm:spPr/>
      <dgm:t>
        <a:bodyPr/>
        <a:lstStyle/>
        <a:p>
          <a:endParaRPr lang="tr-TR"/>
        </a:p>
      </dgm:t>
    </dgm:pt>
    <dgm:pt modelId="{3BD55E89-07FC-4411-BBD5-3F08E210EF89}" type="sibTrans" cxnId="{289D00B0-BBC0-46D8-8544-B9C49AA583D8}">
      <dgm:prSet/>
      <dgm:spPr/>
      <dgm:t>
        <a:bodyPr/>
        <a:lstStyle/>
        <a:p>
          <a:endParaRPr lang="tr-TR"/>
        </a:p>
      </dgm:t>
    </dgm:pt>
    <dgm:pt modelId="{D0773A4F-27C3-4E24-A145-7B439BB6C390}">
      <dgm:prSet phldrT="[Metin]"/>
      <dgm:spPr/>
      <dgm:t>
        <a:bodyPr/>
        <a:lstStyle/>
        <a:p>
          <a:r>
            <a:rPr lang="tr-TR">
              <a:latin typeface="Hurme Geometric Sans 1" panose="020B0500020000000000" pitchFamily="34" charset="-94"/>
            </a:rPr>
            <a:t>+PTİ</a:t>
          </a:r>
          <a:endParaRPr lang="tr-TR" dirty="0">
            <a:latin typeface="Hurme Geometric Sans 1" panose="020B0500020000000000" pitchFamily="34" charset="-94"/>
          </a:endParaRPr>
        </a:p>
      </dgm:t>
    </dgm:pt>
    <dgm:pt modelId="{F21A4F05-190C-4B67-8D74-74B355B3100D}" type="parTrans" cxnId="{DD8C41B2-AFB0-4E23-9B79-E5B8D4E0FBF5}">
      <dgm:prSet/>
      <dgm:spPr/>
      <dgm:t>
        <a:bodyPr/>
        <a:lstStyle/>
        <a:p>
          <a:endParaRPr lang="tr-TR"/>
        </a:p>
      </dgm:t>
    </dgm:pt>
    <dgm:pt modelId="{128F8DE2-8730-4521-8DBD-8E921A5CA889}" type="sibTrans" cxnId="{DD8C41B2-AFB0-4E23-9B79-E5B8D4E0FBF5}">
      <dgm:prSet/>
      <dgm:spPr/>
      <dgm:t>
        <a:bodyPr/>
        <a:lstStyle/>
        <a:p>
          <a:endParaRPr lang="tr-TR"/>
        </a:p>
      </dgm:t>
    </dgm:pt>
    <dgm:pt modelId="{CBD0E37A-B556-47F5-B0F7-36081B40BC1F}">
      <dgm:prSet phldrT="[Metin]"/>
      <dgm:spPr/>
      <dgm:t>
        <a:bodyPr/>
        <a:lstStyle/>
        <a:p>
          <a:r>
            <a:rPr lang="tr-TR">
              <a:latin typeface="Hurme Geometric Sans 1" panose="020B0500020000000000" pitchFamily="34" charset="-94"/>
            </a:rPr>
            <a:t>+Kurum </a:t>
          </a:r>
          <a:r>
            <a:rPr lang="tr-TR" dirty="0">
              <a:latin typeface="Hurme Geometric Sans 1" panose="020B0500020000000000" pitchFamily="34" charset="-94"/>
            </a:rPr>
            <a:t>Hissesi</a:t>
          </a:r>
        </a:p>
      </dgm:t>
    </dgm:pt>
    <dgm:pt modelId="{56F5A103-574C-4B28-BF93-952DC99F0BAD}" type="parTrans" cxnId="{8CCA4C83-6F94-47AD-9818-53C8492C255E}">
      <dgm:prSet/>
      <dgm:spPr/>
      <dgm:t>
        <a:bodyPr/>
        <a:lstStyle/>
        <a:p>
          <a:endParaRPr lang="tr-TR"/>
        </a:p>
      </dgm:t>
    </dgm:pt>
    <dgm:pt modelId="{7B50EB4D-6D83-4781-9E48-F48DB49D1B22}" type="sibTrans" cxnId="{8CCA4C83-6F94-47AD-9818-53C8492C255E}">
      <dgm:prSet/>
      <dgm:spPr/>
      <dgm:t>
        <a:bodyPr/>
        <a:lstStyle/>
        <a:p>
          <a:endParaRPr lang="tr-TR"/>
        </a:p>
      </dgm:t>
    </dgm:pt>
    <dgm:pt modelId="{3FB2C01E-844D-405C-90BA-30721B867625}">
      <dgm:prSet phldrT="[Metin]"/>
      <dgm:spPr/>
      <dgm:t>
        <a:bodyPr/>
        <a:lstStyle/>
        <a:p>
          <a:r>
            <a:rPr lang="tr-TR" b="1" dirty="0">
              <a:latin typeface="Hurme Geometric Sans 1" panose="020B0500020000000000" pitchFamily="34" charset="-94"/>
            </a:rPr>
            <a:t>Süre </a:t>
          </a:r>
        </a:p>
      </dgm:t>
    </dgm:pt>
    <dgm:pt modelId="{56F045A4-7D73-46D2-B322-93BFE2EB390D}" type="parTrans" cxnId="{3F6125A8-6AA6-4E5A-BE86-96B5B214DA5A}">
      <dgm:prSet/>
      <dgm:spPr/>
      <dgm:t>
        <a:bodyPr/>
        <a:lstStyle/>
        <a:p>
          <a:endParaRPr lang="tr-TR"/>
        </a:p>
      </dgm:t>
    </dgm:pt>
    <dgm:pt modelId="{6DE7772E-540B-4E81-8759-660B3C237E89}" type="sibTrans" cxnId="{3F6125A8-6AA6-4E5A-BE86-96B5B214DA5A}">
      <dgm:prSet/>
      <dgm:spPr/>
      <dgm:t>
        <a:bodyPr/>
        <a:lstStyle/>
        <a:p>
          <a:endParaRPr lang="tr-TR"/>
        </a:p>
      </dgm:t>
    </dgm:pt>
    <dgm:pt modelId="{E78217A6-F60A-4CB1-A5B3-9448F34E45D6}">
      <dgm:prSet phldrT="[Metin]"/>
      <dgm:spPr/>
      <dgm:t>
        <a:bodyPr anchor="ctr"/>
        <a:lstStyle/>
        <a:p>
          <a:r>
            <a:rPr lang="tr-TR" dirty="0">
              <a:latin typeface="Hurme Geometric Sans 1" panose="020B0500020000000000" pitchFamily="34" charset="-94"/>
            </a:rPr>
            <a:t>24 Ay</a:t>
          </a:r>
        </a:p>
      </dgm:t>
    </dgm:pt>
    <dgm:pt modelId="{37FDD728-5A1E-4EDD-A084-108E34865468}" type="parTrans" cxnId="{0ABC5359-3CF9-4409-BE65-94528714A04A}">
      <dgm:prSet/>
      <dgm:spPr/>
      <dgm:t>
        <a:bodyPr/>
        <a:lstStyle/>
        <a:p>
          <a:endParaRPr lang="tr-TR"/>
        </a:p>
      </dgm:t>
    </dgm:pt>
    <dgm:pt modelId="{29CA11F5-9717-4014-91EE-9FBBAF861CD2}" type="sibTrans" cxnId="{0ABC5359-3CF9-4409-BE65-94528714A04A}">
      <dgm:prSet/>
      <dgm:spPr/>
      <dgm:t>
        <a:bodyPr/>
        <a:lstStyle/>
        <a:p>
          <a:endParaRPr lang="tr-TR"/>
        </a:p>
      </dgm:t>
    </dgm:pt>
    <dgm:pt modelId="{C7C859F8-11E5-42C0-B130-967CC596B8E9}">
      <dgm:prSet/>
      <dgm:spPr/>
      <dgm:t>
        <a:bodyPr/>
        <a:lstStyle/>
        <a:p>
          <a:r>
            <a:rPr lang="tr-TR" dirty="0">
              <a:latin typeface="Hurme Geometric Sans 1" panose="020B0500020000000000" pitchFamily="34" charset="-94"/>
            </a:rPr>
            <a:t>300 Bin TL</a:t>
          </a:r>
        </a:p>
      </dgm:t>
    </dgm:pt>
    <dgm:pt modelId="{E54F2216-F6B7-4891-9DC5-33FE7A812E16}" type="parTrans" cxnId="{33698A06-DE72-4CBB-AD89-1D59E9F3C6CE}">
      <dgm:prSet/>
      <dgm:spPr/>
      <dgm:t>
        <a:bodyPr/>
        <a:lstStyle/>
        <a:p>
          <a:endParaRPr lang="tr-TR"/>
        </a:p>
      </dgm:t>
    </dgm:pt>
    <dgm:pt modelId="{31047E86-39F2-4FBF-9366-F8501A8D4531}" type="sibTrans" cxnId="{33698A06-DE72-4CBB-AD89-1D59E9F3C6CE}">
      <dgm:prSet/>
      <dgm:spPr/>
      <dgm:t>
        <a:bodyPr/>
        <a:lstStyle/>
        <a:p>
          <a:endParaRPr lang="tr-TR"/>
        </a:p>
      </dgm:t>
    </dgm:pt>
    <dgm:pt modelId="{37CCE933-E999-4E4C-B409-7DF2FEC72752}" type="pres">
      <dgm:prSet presAssocID="{93CDC94F-B7A1-4A7A-AB0B-543FF0BD4D2E}" presName="Name0" presStyleCnt="0">
        <dgm:presLayoutVars>
          <dgm:dir/>
          <dgm:animLvl val="lvl"/>
          <dgm:resizeHandles val="exact"/>
        </dgm:presLayoutVars>
      </dgm:prSet>
      <dgm:spPr/>
    </dgm:pt>
    <dgm:pt modelId="{13FC8B44-2128-48C3-9DA3-A9A5F4611F8B}" type="pres">
      <dgm:prSet presAssocID="{93CDC94F-B7A1-4A7A-AB0B-543FF0BD4D2E}" presName="tSp" presStyleCnt="0"/>
      <dgm:spPr/>
    </dgm:pt>
    <dgm:pt modelId="{EE0ED431-45CA-4BB8-B2D7-A24977C3AA15}" type="pres">
      <dgm:prSet presAssocID="{93CDC94F-B7A1-4A7A-AB0B-543FF0BD4D2E}" presName="bSp" presStyleCnt="0"/>
      <dgm:spPr/>
    </dgm:pt>
    <dgm:pt modelId="{12A63AA0-5F05-48D1-A9A2-F89D08B217BE}" type="pres">
      <dgm:prSet presAssocID="{93CDC94F-B7A1-4A7A-AB0B-543FF0BD4D2E}" presName="process" presStyleCnt="0"/>
      <dgm:spPr/>
    </dgm:pt>
    <dgm:pt modelId="{CF105494-1176-4A99-B40B-C06E4EC2B282}" type="pres">
      <dgm:prSet presAssocID="{52579594-95D4-404B-925F-92CC615414F7}" presName="composite1" presStyleCnt="0"/>
      <dgm:spPr/>
    </dgm:pt>
    <dgm:pt modelId="{14D98593-EDCA-4A5C-B91A-05FE4D940B33}" type="pres">
      <dgm:prSet presAssocID="{52579594-95D4-404B-925F-92CC615414F7}" presName="dummyNode1" presStyleLbl="node1" presStyleIdx="0" presStyleCnt="2"/>
      <dgm:spPr/>
    </dgm:pt>
    <dgm:pt modelId="{A7D1A953-D4CF-4F62-A41E-41A2630F8619}" type="pres">
      <dgm:prSet presAssocID="{52579594-95D4-404B-925F-92CC615414F7}" presName="childNode1" presStyleLbl="bgAcc1" presStyleIdx="0" presStyleCnt="2">
        <dgm:presLayoutVars>
          <dgm:bulletEnabled val="1"/>
        </dgm:presLayoutVars>
      </dgm:prSet>
      <dgm:spPr/>
    </dgm:pt>
    <dgm:pt modelId="{4FA82175-6803-46FD-96B9-0919EBBDCE84}" type="pres">
      <dgm:prSet presAssocID="{52579594-95D4-404B-925F-92CC615414F7}" presName="childNode1tx" presStyleLbl="bgAcc1" presStyleIdx="0" presStyleCnt="2">
        <dgm:presLayoutVars>
          <dgm:bulletEnabled val="1"/>
        </dgm:presLayoutVars>
      </dgm:prSet>
      <dgm:spPr/>
    </dgm:pt>
    <dgm:pt modelId="{66188EB9-2A8A-41A5-84F3-9B0833C2B583}" type="pres">
      <dgm:prSet presAssocID="{52579594-95D4-404B-925F-92CC615414F7}" presName="parentNode1" presStyleLbl="node1" presStyleIdx="0" presStyleCnt="2">
        <dgm:presLayoutVars>
          <dgm:chMax val="1"/>
          <dgm:bulletEnabled val="1"/>
        </dgm:presLayoutVars>
      </dgm:prSet>
      <dgm:spPr/>
    </dgm:pt>
    <dgm:pt modelId="{A6374FCE-1B1E-4037-998A-D81F6508E0E5}" type="pres">
      <dgm:prSet presAssocID="{52579594-95D4-404B-925F-92CC615414F7}" presName="connSite1" presStyleCnt="0"/>
      <dgm:spPr/>
    </dgm:pt>
    <dgm:pt modelId="{4504AAA2-0764-408E-BECF-6BFCEAFD0ACA}" type="pres">
      <dgm:prSet presAssocID="{3BD55E89-07FC-4411-BBD5-3F08E210EF89}" presName="Name9" presStyleLbl="sibTrans2D1" presStyleIdx="0" presStyleCnt="1"/>
      <dgm:spPr/>
    </dgm:pt>
    <dgm:pt modelId="{7DA58B58-47D6-45C8-B9D6-7D36F7BB7869}" type="pres">
      <dgm:prSet presAssocID="{3FB2C01E-844D-405C-90BA-30721B867625}" presName="composite2" presStyleCnt="0"/>
      <dgm:spPr/>
    </dgm:pt>
    <dgm:pt modelId="{A01B3C8D-B85A-4B77-91B7-486F21522B6C}" type="pres">
      <dgm:prSet presAssocID="{3FB2C01E-844D-405C-90BA-30721B867625}" presName="dummyNode2" presStyleLbl="node1" presStyleIdx="0" presStyleCnt="2"/>
      <dgm:spPr/>
    </dgm:pt>
    <dgm:pt modelId="{A1945524-136C-4153-A908-AC475129E43C}" type="pres">
      <dgm:prSet presAssocID="{3FB2C01E-844D-405C-90BA-30721B867625}" presName="childNode2" presStyleLbl="bgAcc1" presStyleIdx="1" presStyleCnt="2" custScaleY="45428" custLinFactNeighborX="-8442" custLinFactNeighborY="-15015">
        <dgm:presLayoutVars>
          <dgm:bulletEnabled val="1"/>
        </dgm:presLayoutVars>
      </dgm:prSet>
      <dgm:spPr/>
    </dgm:pt>
    <dgm:pt modelId="{60EC9F3A-FD91-47AD-9044-4B70EF936091}" type="pres">
      <dgm:prSet presAssocID="{3FB2C01E-844D-405C-90BA-30721B867625}" presName="childNode2tx" presStyleLbl="bgAcc1" presStyleIdx="1" presStyleCnt="2">
        <dgm:presLayoutVars>
          <dgm:bulletEnabled val="1"/>
        </dgm:presLayoutVars>
      </dgm:prSet>
      <dgm:spPr/>
    </dgm:pt>
    <dgm:pt modelId="{51CF29D4-95E5-4ED5-A1A2-D8B99E16D858}" type="pres">
      <dgm:prSet presAssocID="{3FB2C01E-844D-405C-90BA-30721B867625}" presName="parentNode2" presStyleLbl="node1" presStyleIdx="1" presStyleCnt="2">
        <dgm:presLayoutVars>
          <dgm:chMax val="0"/>
          <dgm:bulletEnabled val="1"/>
        </dgm:presLayoutVars>
      </dgm:prSet>
      <dgm:spPr/>
    </dgm:pt>
    <dgm:pt modelId="{F32704CD-1A28-499D-BD98-D64DD9032765}" type="pres">
      <dgm:prSet presAssocID="{3FB2C01E-844D-405C-90BA-30721B867625}" presName="connSite2" presStyleCnt="0"/>
      <dgm:spPr/>
    </dgm:pt>
  </dgm:ptLst>
  <dgm:cxnLst>
    <dgm:cxn modelId="{33698A06-DE72-4CBB-AD89-1D59E9F3C6CE}" srcId="{52579594-95D4-404B-925F-92CC615414F7}" destId="{C7C859F8-11E5-42C0-B130-967CC596B8E9}" srcOrd="0" destOrd="0" parTransId="{E54F2216-F6B7-4891-9DC5-33FE7A812E16}" sibTransId="{31047E86-39F2-4FBF-9366-F8501A8D4531}"/>
    <dgm:cxn modelId="{9471BA20-BFDF-4497-BA9E-4B72DC5BDD60}" type="presOf" srcId="{D0773A4F-27C3-4E24-A145-7B439BB6C390}" destId="{4FA82175-6803-46FD-96B9-0919EBBDCE84}" srcOrd="1" destOrd="1" presId="urn:microsoft.com/office/officeart/2005/8/layout/hProcess4"/>
    <dgm:cxn modelId="{6679C929-0E1A-48EA-BD38-D4CD757680C6}" type="presOf" srcId="{3BD55E89-07FC-4411-BBD5-3F08E210EF89}" destId="{4504AAA2-0764-408E-BECF-6BFCEAFD0ACA}" srcOrd="0" destOrd="0" presId="urn:microsoft.com/office/officeart/2005/8/layout/hProcess4"/>
    <dgm:cxn modelId="{98BB8E61-C2AC-46CE-BD87-08518BC288BB}" type="presOf" srcId="{CBD0E37A-B556-47F5-B0F7-36081B40BC1F}" destId="{A7D1A953-D4CF-4F62-A41E-41A2630F8619}" srcOrd="0" destOrd="2" presId="urn:microsoft.com/office/officeart/2005/8/layout/hProcess4"/>
    <dgm:cxn modelId="{EAA5C869-7EAB-4504-AA6E-67518AC48279}" type="presOf" srcId="{93CDC94F-B7A1-4A7A-AB0B-543FF0BD4D2E}" destId="{37CCE933-E999-4E4C-B409-7DF2FEC72752}" srcOrd="0" destOrd="0" presId="urn:microsoft.com/office/officeart/2005/8/layout/hProcess4"/>
    <dgm:cxn modelId="{0ABC5359-3CF9-4409-BE65-94528714A04A}" srcId="{3FB2C01E-844D-405C-90BA-30721B867625}" destId="{E78217A6-F60A-4CB1-A5B3-9448F34E45D6}" srcOrd="0" destOrd="0" parTransId="{37FDD728-5A1E-4EDD-A084-108E34865468}" sibTransId="{29CA11F5-9717-4014-91EE-9FBBAF861CD2}"/>
    <dgm:cxn modelId="{3F813381-A3C6-4087-83CD-1E07853FE292}" type="presOf" srcId="{CBD0E37A-B556-47F5-B0F7-36081B40BC1F}" destId="{4FA82175-6803-46FD-96B9-0919EBBDCE84}" srcOrd="1" destOrd="2" presId="urn:microsoft.com/office/officeart/2005/8/layout/hProcess4"/>
    <dgm:cxn modelId="{8CCA4C83-6F94-47AD-9818-53C8492C255E}" srcId="{52579594-95D4-404B-925F-92CC615414F7}" destId="{CBD0E37A-B556-47F5-B0F7-36081B40BC1F}" srcOrd="2" destOrd="0" parTransId="{56F5A103-574C-4B28-BF93-952DC99F0BAD}" sibTransId="{7B50EB4D-6D83-4781-9E48-F48DB49D1B22}"/>
    <dgm:cxn modelId="{5DBDEFA3-9DBF-4BC5-87F3-BB752AF54766}" type="presOf" srcId="{C7C859F8-11E5-42C0-B130-967CC596B8E9}" destId="{4FA82175-6803-46FD-96B9-0919EBBDCE84}" srcOrd="1" destOrd="0" presId="urn:microsoft.com/office/officeart/2005/8/layout/hProcess4"/>
    <dgm:cxn modelId="{3F6125A8-6AA6-4E5A-BE86-96B5B214DA5A}" srcId="{93CDC94F-B7A1-4A7A-AB0B-543FF0BD4D2E}" destId="{3FB2C01E-844D-405C-90BA-30721B867625}" srcOrd="1" destOrd="0" parTransId="{56F045A4-7D73-46D2-B322-93BFE2EB390D}" sibTransId="{6DE7772E-540B-4E81-8759-660B3C237E89}"/>
    <dgm:cxn modelId="{289D00B0-BBC0-46D8-8544-B9C49AA583D8}" srcId="{93CDC94F-B7A1-4A7A-AB0B-543FF0BD4D2E}" destId="{52579594-95D4-404B-925F-92CC615414F7}" srcOrd="0" destOrd="0" parTransId="{3EB8D6B8-36D1-4626-88E7-5ED2FBA5AEDE}" sibTransId="{3BD55E89-07FC-4411-BBD5-3F08E210EF89}"/>
    <dgm:cxn modelId="{DD8C41B2-AFB0-4E23-9B79-E5B8D4E0FBF5}" srcId="{52579594-95D4-404B-925F-92CC615414F7}" destId="{D0773A4F-27C3-4E24-A145-7B439BB6C390}" srcOrd="1" destOrd="0" parTransId="{F21A4F05-190C-4B67-8D74-74B355B3100D}" sibTransId="{128F8DE2-8730-4521-8DBD-8E921A5CA889}"/>
    <dgm:cxn modelId="{D02632B5-A4F1-4986-AB3C-382ABB5F8E73}" type="presOf" srcId="{52579594-95D4-404B-925F-92CC615414F7}" destId="{66188EB9-2A8A-41A5-84F3-9B0833C2B583}" srcOrd="0" destOrd="0" presId="urn:microsoft.com/office/officeart/2005/8/layout/hProcess4"/>
    <dgm:cxn modelId="{5B0B9ACC-D689-43DA-947C-06BDFA59DD42}" type="presOf" srcId="{C7C859F8-11E5-42C0-B130-967CC596B8E9}" destId="{A7D1A953-D4CF-4F62-A41E-41A2630F8619}" srcOrd="0" destOrd="0" presId="urn:microsoft.com/office/officeart/2005/8/layout/hProcess4"/>
    <dgm:cxn modelId="{7A87ACD0-2314-49A7-A614-FBD2069AAD28}" type="presOf" srcId="{D0773A4F-27C3-4E24-A145-7B439BB6C390}" destId="{A7D1A953-D4CF-4F62-A41E-41A2630F8619}" srcOrd="0" destOrd="1" presId="urn:microsoft.com/office/officeart/2005/8/layout/hProcess4"/>
    <dgm:cxn modelId="{7D5A43D1-9C47-4CED-A340-D8D713A18BFB}" type="presOf" srcId="{3FB2C01E-844D-405C-90BA-30721B867625}" destId="{51CF29D4-95E5-4ED5-A1A2-D8B99E16D858}" srcOrd="0" destOrd="0" presId="urn:microsoft.com/office/officeart/2005/8/layout/hProcess4"/>
    <dgm:cxn modelId="{615564E2-7501-40AA-8623-F9887ECEAD5C}" type="presOf" srcId="{E78217A6-F60A-4CB1-A5B3-9448F34E45D6}" destId="{A1945524-136C-4153-A908-AC475129E43C}" srcOrd="0" destOrd="0" presId="urn:microsoft.com/office/officeart/2005/8/layout/hProcess4"/>
    <dgm:cxn modelId="{6A9E9EEF-3946-40A6-8C36-48C1191B8CFD}" type="presOf" srcId="{E78217A6-F60A-4CB1-A5B3-9448F34E45D6}" destId="{60EC9F3A-FD91-47AD-9044-4B70EF936091}" srcOrd="1" destOrd="0" presId="urn:microsoft.com/office/officeart/2005/8/layout/hProcess4"/>
    <dgm:cxn modelId="{DF529580-3FC5-4080-AA34-C671A9D7F670}" type="presParOf" srcId="{37CCE933-E999-4E4C-B409-7DF2FEC72752}" destId="{13FC8B44-2128-48C3-9DA3-A9A5F4611F8B}" srcOrd="0" destOrd="0" presId="urn:microsoft.com/office/officeart/2005/8/layout/hProcess4"/>
    <dgm:cxn modelId="{2CCD3F95-0CD2-49A7-99E1-47020EE027F5}" type="presParOf" srcId="{37CCE933-E999-4E4C-B409-7DF2FEC72752}" destId="{EE0ED431-45CA-4BB8-B2D7-A24977C3AA15}" srcOrd="1" destOrd="0" presId="urn:microsoft.com/office/officeart/2005/8/layout/hProcess4"/>
    <dgm:cxn modelId="{749FAFCC-3421-4E4C-B85B-33B24E98488B}" type="presParOf" srcId="{37CCE933-E999-4E4C-B409-7DF2FEC72752}" destId="{12A63AA0-5F05-48D1-A9A2-F89D08B217BE}" srcOrd="2" destOrd="0" presId="urn:microsoft.com/office/officeart/2005/8/layout/hProcess4"/>
    <dgm:cxn modelId="{8E50B4CE-94A6-4897-812D-5E73EA48A511}" type="presParOf" srcId="{12A63AA0-5F05-48D1-A9A2-F89D08B217BE}" destId="{CF105494-1176-4A99-B40B-C06E4EC2B282}" srcOrd="0" destOrd="0" presId="urn:microsoft.com/office/officeart/2005/8/layout/hProcess4"/>
    <dgm:cxn modelId="{C02B2C2A-14D3-4A55-B3E4-9C56ED0F2414}" type="presParOf" srcId="{CF105494-1176-4A99-B40B-C06E4EC2B282}" destId="{14D98593-EDCA-4A5C-B91A-05FE4D940B33}" srcOrd="0" destOrd="0" presId="urn:microsoft.com/office/officeart/2005/8/layout/hProcess4"/>
    <dgm:cxn modelId="{C069A554-6396-475F-8ABD-07AF706D88DC}" type="presParOf" srcId="{CF105494-1176-4A99-B40B-C06E4EC2B282}" destId="{A7D1A953-D4CF-4F62-A41E-41A2630F8619}" srcOrd="1" destOrd="0" presId="urn:microsoft.com/office/officeart/2005/8/layout/hProcess4"/>
    <dgm:cxn modelId="{25BE58BB-4123-4AC1-8166-123924DD50C9}" type="presParOf" srcId="{CF105494-1176-4A99-B40B-C06E4EC2B282}" destId="{4FA82175-6803-46FD-96B9-0919EBBDCE84}" srcOrd="2" destOrd="0" presId="urn:microsoft.com/office/officeart/2005/8/layout/hProcess4"/>
    <dgm:cxn modelId="{3FDE06D1-3F4F-4ABF-AA2E-AE6E3983A315}" type="presParOf" srcId="{CF105494-1176-4A99-B40B-C06E4EC2B282}" destId="{66188EB9-2A8A-41A5-84F3-9B0833C2B583}" srcOrd="3" destOrd="0" presId="urn:microsoft.com/office/officeart/2005/8/layout/hProcess4"/>
    <dgm:cxn modelId="{B89F8122-216A-444B-80F1-DA4A9FB1BB8C}" type="presParOf" srcId="{CF105494-1176-4A99-B40B-C06E4EC2B282}" destId="{A6374FCE-1B1E-4037-998A-D81F6508E0E5}" srcOrd="4" destOrd="0" presId="urn:microsoft.com/office/officeart/2005/8/layout/hProcess4"/>
    <dgm:cxn modelId="{26A7AC85-0148-4D8C-A28C-094613D42D87}" type="presParOf" srcId="{12A63AA0-5F05-48D1-A9A2-F89D08B217BE}" destId="{4504AAA2-0764-408E-BECF-6BFCEAFD0ACA}" srcOrd="1" destOrd="0" presId="urn:microsoft.com/office/officeart/2005/8/layout/hProcess4"/>
    <dgm:cxn modelId="{A520BC89-E7F3-44F7-9A7A-DED7A436A423}" type="presParOf" srcId="{12A63AA0-5F05-48D1-A9A2-F89D08B217BE}" destId="{7DA58B58-47D6-45C8-B9D6-7D36F7BB7869}" srcOrd="2" destOrd="0" presId="urn:microsoft.com/office/officeart/2005/8/layout/hProcess4"/>
    <dgm:cxn modelId="{3420E196-3C6E-4541-983B-FCBC5B800127}" type="presParOf" srcId="{7DA58B58-47D6-45C8-B9D6-7D36F7BB7869}" destId="{A01B3C8D-B85A-4B77-91B7-486F21522B6C}" srcOrd="0" destOrd="0" presId="urn:microsoft.com/office/officeart/2005/8/layout/hProcess4"/>
    <dgm:cxn modelId="{C39F7F99-444E-42F1-828A-419B92CC7994}" type="presParOf" srcId="{7DA58B58-47D6-45C8-B9D6-7D36F7BB7869}" destId="{A1945524-136C-4153-A908-AC475129E43C}" srcOrd="1" destOrd="0" presId="urn:microsoft.com/office/officeart/2005/8/layout/hProcess4"/>
    <dgm:cxn modelId="{841735E8-B8D2-4867-952C-549F0FD0945C}" type="presParOf" srcId="{7DA58B58-47D6-45C8-B9D6-7D36F7BB7869}" destId="{60EC9F3A-FD91-47AD-9044-4B70EF936091}" srcOrd="2" destOrd="0" presId="urn:microsoft.com/office/officeart/2005/8/layout/hProcess4"/>
    <dgm:cxn modelId="{A9CE69F9-2E31-4F80-9D61-D951497AA45A}" type="presParOf" srcId="{7DA58B58-47D6-45C8-B9D6-7D36F7BB7869}" destId="{51CF29D4-95E5-4ED5-A1A2-D8B99E16D858}" srcOrd="3" destOrd="0" presId="urn:microsoft.com/office/officeart/2005/8/layout/hProcess4"/>
    <dgm:cxn modelId="{A98EB8B6-3E00-4FB0-B67C-E7C49F6E4CF6}" type="presParOf" srcId="{7DA58B58-47D6-45C8-B9D6-7D36F7BB7869}" destId="{F32704CD-1A28-499D-BD98-D64DD903276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6E1E37-3E7B-44B5-8F89-7796B18814EE}" type="doc">
      <dgm:prSet loTypeId="urn:microsoft.com/office/officeart/2005/8/layout/vList6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DD739065-4346-4C61-BE0B-8C4F5613CF2C}">
      <dgm:prSet phldrT="[Metin]" custT="1"/>
      <dgm:spPr/>
      <dgm:t>
        <a:bodyPr/>
        <a:lstStyle/>
        <a:p>
          <a:r>
            <a:rPr lang="tr-TR" sz="3500" b="1" dirty="0">
              <a:latin typeface="+mj-lt"/>
            </a:rPr>
            <a:t>Araştırmacı</a:t>
          </a:r>
        </a:p>
      </dgm:t>
    </dgm:pt>
    <dgm:pt modelId="{03F92EC2-D167-4648-9750-B25A8E40A3F9}" type="parTrans" cxnId="{EC7A5E7A-7E93-43D6-A237-DAE17C5E2A0F}">
      <dgm:prSet/>
      <dgm:spPr/>
      <dgm:t>
        <a:bodyPr/>
        <a:lstStyle/>
        <a:p>
          <a:endParaRPr lang="tr-TR"/>
        </a:p>
      </dgm:t>
    </dgm:pt>
    <dgm:pt modelId="{B9B3A4D2-8F9B-48B9-95EF-BC8131C2D54D}" type="sibTrans" cxnId="{EC7A5E7A-7E93-43D6-A237-DAE17C5E2A0F}">
      <dgm:prSet/>
      <dgm:spPr/>
      <dgm:t>
        <a:bodyPr/>
        <a:lstStyle/>
        <a:p>
          <a:endParaRPr lang="tr-TR"/>
        </a:p>
      </dgm:t>
    </dgm:pt>
    <dgm:pt modelId="{8F86C2C4-BA3B-4B7C-BE18-9954CD4113A7}">
      <dgm:prSet phldrT="[Metin]"/>
      <dgm:spPr/>
      <dgm:t>
        <a:bodyPr anchor="ctr"/>
        <a:lstStyle/>
        <a:p>
          <a:r>
            <a:rPr lang="tr-TR" dirty="0">
              <a:latin typeface="Futura Lt BT" pitchFamily="34" charset="0"/>
            </a:rPr>
            <a:t>Katkı oranı %10-50 arasında olan kişi/kişiler</a:t>
          </a:r>
          <a:endParaRPr lang="tr-TR" dirty="0"/>
        </a:p>
      </dgm:t>
    </dgm:pt>
    <dgm:pt modelId="{0E87E9BD-F8F0-4625-98AB-0AA76993A7D8}" type="parTrans" cxnId="{52FA4AE4-6564-4E52-806A-E415EAEAAF25}">
      <dgm:prSet/>
      <dgm:spPr/>
      <dgm:t>
        <a:bodyPr/>
        <a:lstStyle/>
        <a:p>
          <a:endParaRPr lang="tr-TR"/>
        </a:p>
      </dgm:t>
    </dgm:pt>
    <dgm:pt modelId="{CC336618-2309-477A-817D-6D8F99C84D38}" type="sibTrans" cxnId="{52FA4AE4-6564-4E52-806A-E415EAEAAF25}">
      <dgm:prSet/>
      <dgm:spPr/>
      <dgm:t>
        <a:bodyPr/>
        <a:lstStyle/>
        <a:p>
          <a:endParaRPr lang="tr-TR"/>
        </a:p>
      </dgm:t>
    </dgm:pt>
    <dgm:pt modelId="{EACE4CC2-AEBE-4761-A830-4D9632078E00}">
      <dgm:prSet phldrT="[Metin]" custT="1"/>
      <dgm:spPr/>
      <dgm:t>
        <a:bodyPr/>
        <a:lstStyle/>
        <a:p>
          <a:r>
            <a:rPr lang="tr-TR" sz="3500" b="1" dirty="0">
              <a:latin typeface="+mj-lt"/>
            </a:rPr>
            <a:t>Yürütücü</a:t>
          </a:r>
        </a:p>
      </dgm:t>
    </dgm:pt>
    <dgm:pt modelId="{4F08FE72-17BC-43F9-A861-744E86851549}" type="parTrans" cxnId="{20C750C8-79E8-453D-AF2A-3EC53D9AF906}">
      <dgm:prSet/>
      <dgm:spPr/>
      <dgm:t>
        <a:bodyPr/>
        <a:lstStyle/>
        <a:p>
          <a:endParaRPr lang="tr-TR"/>
        </a:p>
      </dgm:t>
    </dgm:pt>
    <dgm:pt modelId="{66A1BCA7-EA44-464F-81EE-6059FC28E441}" type="sibTrans" cxnId="{20C750C8-79E8-453D-AF2A-3EC53D9AF906}">
      <dgm:prSet/>
      <dgm:spPr/>
      <dgm:t>
        <a:bodyPr/>
        <a:lstStyle/>
        <a:p>
          <a:endParaRPr lang="tr-TR"/>
        </a:p>
      </dgm:t>
    </dgm:pt>
    <dgm:pt modelId="{689DE38B-5D42-445E-A387-2AE35643C02D}">
      <dgm:prSet phldrT="[Metin]"/>
      <dgm:spPr/>
      <dgm:t>
        <a:bodyPr anchor="ctr"/>
        <a:lstStyle/>
        <a:p>
          <a:r>
            <a:rPr lang="tr-TR">
              <a:latin typeface="Futura Lt BT" pitchFamily="34" charset="0"/>
            </a:rPr>
            <a:t>Projenin her aşamasından, %100’ünden sorumlu</a:t>
          </a:r>
          <a:endParaRPr lang="tr-TR" dirty="0"/>
        </a:p>
      </dgm:t>
    </dgm:pt>
    <dgm:pt modelId="{94B74E8C-1DCD-4D31-B29E-C92444326129}" type="parTrans" cxnId="{4660D6AB-4DC0-4E12-824F-887A663E1D01}">
      <dgm:prSet/>
      <dgm:spPr/>
      <dgm:t>
        <a:bodyPr/>
        <a:lstStyle/>
        <a:p>
          <a:endParaRPr lang="tr-TR"/>
        </a:p>
      </dgm:t>
    </dgm:pt>
    <dgm:pt modelId="{31B9FA93-EE3B-44FE-B4E3-7513FB7C6F94}" type="sibTrans" cxnId="{4660D6AB-4DC0-4E12-824F-887A663E1D01}">
      <dgm:prSet/>
      <dgm:spPr/>
      <dgm:t>
        <a:bodyPr/>
        <a:lstStyle/>
        <a:p>
          <a:endParaRPr lang="tr-TR"/>
        </a:p>
      </dgm:t>
    </dgm:pt>
    <dgm:pt modelId="{80A40E7B-F6E3-4D0F-9DDF-B27F0AEE9EA0}">
      <dgm:prSet custT="1"/>
      <dgm:spPr/>
      <dgm:t>
        <a:bodyPr/>
        <a:lstStyle/>
        <a:p>
          <a:r>
            <a:rPr lang="tr-TR" sz="3500" b="1" dirty="0">
              <a:latin typeface="+mj-lt"/>
            </a:rPr>
            <a:t>Danışman</a:t>
          </a:r>
        </a:p>
      </dgm:t>
    </dgm:pt>
    <dgm:pt modelId="{C1301B03-C3EF-4336-BCC5-73AFB01FB42F}" type="parTrans" cxnId="{4B5D7343-18B7-4A9A-877C-B87A8153DF12}">
      <dgm:prSet/>
      <dgm:spPr/>
      <dgm:t>
        <a:bodyPr/>
        <a:lstStyle/>
        <a:p>
          <a:endParaRPr lang="tr-TR"/>
        </a:p>
      </dgm:t>
    </dgm:pt>
    <dgm:pt modelId="{D0A7A639-0232-4E2C-A960-323857B2DCE1}" type="sibTrans" cxnId="{4B5D7343-18B7-4A9A-877C-B87A8153DF12}">
      <dgm:prSet/>
      <dgm:spPr/>
      <dgm:t>
        <a:bodyPr/>
        <a:lstStyle/>
        <a:p>
          <a:endParaRPr lang="tr-TR"/>
        </a:p>
      </dgm:t>
    </dgm:pt>
    <dgm:pt modelId="{3AB19504-0958-4659-9C54-B62DB085B06B}">
      <dgm:prSet/>
      <dgm:spPr/>
      <dgm:t>
        <a:bodyPr anchor="ctr"/>
        <a:lstStyle/>
        <a:p>
          <a:pPr algn="l"/>
          <a:r>
            <a:rPr lang="tr-TR" dirty="0">
              <a:latin typeface="Futura Lt BT" pitchFamily="34" charset="0"/>
            </a:rPr>
            <a:t>Özel uzmanlık gerektiren bir konuda bilgisine danışılan kişi (Katkı Oranı: &lt;%10)</a:t>
          </a:r>
          <a:endParaRPr lang="tr-TR" dirty="0"/>
        </a:p>
      </dgm:t>
    </dgm:pt>
    <dgm:pt modelId="{5BD13632-B3B8-444B-8394-C187DCCD1C6D}" type="parTrans" cxnId="{D0588E8D-47FA-4BF2-957A-2DC0E374422F}">
      <dgm:prSet/>
      <dgm:spPr/>
      <dgm:t>
        <a:bodyPr/>
        <a:lstStyle/>
        <a:p>
          <a:endParaRPr lang="tr-TR"/>
        </a:p>
      </dgm:t>
    </dgm:pt>
    <dgm:pt modelId="{3680946E-CFA4-4FC3-BAAF-2DDE6342EB99}" type="sibTrans" cxnId="{D0588E8D-47FA-4BF2-957A-2DC0E374422F}">
      <dgm:prSet/>
      <dgm:spPr/>
      <dgm:t>
        <a:bodyPr/>
        <a:lstStyle/>
        <a:p>
          <a:endParaRPr lang="tr-TR"/>
        </a:p>
      </dgm:t>
    </dgm:pt>
    <dgm:pt modelId="{24B7E059-557F-47E9-AD5C-2C1657D1DAC7}">
      <dgm:prSet custT="1"/>
      <dgm:spPr/>
      <dgm:t>
        <a:bodyPr/>
        <a:lstStyle/>
        <a:p>
          <a:r>
            <a:rPr lang="tr-TR" sz="3500" b="1">
              <a:latin typeface="+mj-lt"/>
            </a:rPr>
            <a:t>Bursiyer</a:t>
          </a:r>
          <a:endParaRPr lang="tr-TR" sz="3500" b="1" dirty="0">
            <a:latin typeface="+mj-lt"/>
          </a:endParaRPr>
        </a:p>
      </dgm:t>
    </dgm:pt>
    <dgm:pt modelId="{7F6A6562-1462-4CBB-9CB2-D9BA18714BFC}" type="parTrans" cxnId="{6465D6EB-CF36-4F34-B1B9-B38A7CC85AD4}">
      <dgm:prSet/>
      <dgm:spPr/>
      <dgm:t>
        <a:bodyPr/>
        <a:lstStyle/>
        <a:p>
          <a:endParaRPr lang="tr-TR"/>
        </a:p>
      </dgm:t>
    </dgm:pt>
    <dgm:pt modelId="{76EA7ED1-E6F9-4EC9-BC39-2D6FB9B91004}" type="sibTrans" cxnId="{6465D6EB-CF36-4F34-B1B9-B38A7CC85AD4}">
      <dgm:prSet/>
      <dgm:spPr/>
      <dgm:t>
        <a:bodyPr/>
        <a:lstStyle/>
        <a:p>
          <a:endParaRPr lang="tr-TR"/>
        </a:p>
      </dgm:t>
    </dgm:pt>
    <dgm:pt modelId="{472A8DF8-1646-4DA3-AE19-8C1E6B434394}">
      <dgm:prSet/>
      <dgm:spPr/>
      <dgm:t>
        <a:bodyPr anchor="ctr"/>
        <a:lstStyle/>
        <a:p>
          <a:r>
            <a:rPr lang="tr-TR" dirty="0">
              <a:latin typeface="Futura Lt BT" pitchFamily="34" charset="0"/>
            </a:rPr>
            <a:t>Bilgi/görgü artırma amaçlı projede yer alan kişiler (Lisans/yüksek lisans/doktora/doktora sonrası)</a:t>
          </a:r>
          <a:endParaRPr lang="tr-TR" dirty="0"/>
        </a:p>
      </dgm:t>
    </dgm:pt>
    <dgm:pt modelId="{5C435337-3B1D-4EB8-8BCA-1D0879602D42}" type="parTrans" cxnId="{6DD8BC38-7548-453D-B262-2525CEAE830C}">
      <dgm:prSet/>
      <dgm:spPr/>
      <dgm:t>
        <a:bodyPr/>
        <a:lstStyle/>
        <a:p>
          <a:endParaRPr lang="tr-TR"/>
        </a:p>
      </dgm:t>
    </dgm:pt>
    <dgm:pt modelId="{014E9F7E-9B55-4970-8736-D24F98829208}" type="sibTrans" cxnId="{6DD8BC38-7548-453D-B262-2525CEAE830C}">
      <dgm:prSet/>
      <dgm:spPr/>
      <dgm:t>
        <a:bodyPr/>
        <a:lstStyle/>
        <a:p>
          <a:endParaRPr lang="tr-TR"/>
        </a:p>
      </dgm:t>
    </dgm:pt>
    <dgm:pt modelId="{A9652F5E-E352-4BA1-A856-4310CBDD0DA2}" type="pres">
      <dgm:prSet presAssocID="{CA6E1E37-3E7B-44B5-8F89-7796B18814EE}" presName="Name0" presStyleCnt="0">
        <dgm:presLayoutVars>
          <dgm:dir/>
          <dgm:animLvl val="lvl"/>
          <dgm:resizeHandles/>
        </dgm:presLayoutVars>
      </dgm:prSet>
      <dgm:spPr/>
    </dgm:pt>
    <dgm:pt modelId="{5CAD480F-4DB1-4EC5-9DCB-79ED0976D4DB}" type="pres">
      <dgm:prSet presAssocID="{EACE4CC2-AEBE-4761-A830-4D9632078E00}" presName="linNode" presStyleCnt="0"/>
      <dgm:spPr/>
    </dgm:pt>
    <dgm:pt modelId="{A94F2041-2F11-4213-BCE0-2846B90B8F68}" type="pres">
      <dgm:prSet presAssocID="{EACE4CC2-AEBE-4761-A830-4D9632078E00}" presName="parentShp" presStyleLbl="node1" presStyleIdx="0" presStyleCnt="4">
        <dgm:presLayoutVars>
          <dgm:bulletEnabled val="1"/>
        </dgm:presLayoutVars>
      </dgm:prSet>
      <dgm:spPr/>
    </dgm:pt>
    <dgm:pt modelId="{BD59F00D-806C-484A-992F-3FCCE22A5D4D}" type="pres">
      <dgm:prSet presAssocID="{EACE4CC2-AEBE-4761-A830-4D9632078E00}" presName="childShp" presStyleLbl="bgAccFollowNode1" presStyleIdx="0" presStyleCnt="4">
        <dgm:presLayoutVars>
          <dgm:bulletEnabled val="1"/>
        </dgm:presLayoutVars>
      </dgm:prSet>
      <dgm:spPr/>
    </dgm:pt>
    <dgm:pt modelId="{80C4FD3E-21A0-408A-8A84-22CCC4B5AC39}" type="pres">
      <dgm:prSet presAssocID="{66A1BCA7-EA44-464F-81EE-6059FC28E441}" presName="spacing" presStyleCnt="0"/>
      <dgm:spPr/>
    </dgm:pt>
    <dgm:pt modelId="{25B3EAF9-EF73-4DEF-9DD1-7F9EC8632BFB}" type="pres">
      <dgm:prSet presAssocID="{DD739065-4346-4C61-BE0B-8C4F5613CF2C}" presName="linNode" presStyleCnt="0"/>
      <dgm:spPr/>
    </dgm:pt>
    <dgm:pt modelId="{C417504C-5541-4342-9D62-AABD50D280A8}" type="pres">
      <dgm:prSet presAssocID="{DD739065-4346-4C61-BE0B-8C4F5613CF2C}" presName="parentShp" presStyleLbl="node1" presStyleIdx="1" presStyleCnt="4">
        <dgm:presLayoutVars>
          <dgm:bulletEnabled val="1"/>
        </dgm:presLayoutVars>
      </dgm:prSet>
      <dgm:spPr/>
    </dgm:pt>
    <dgm:pt modelId="{F82FDF3F-A9E9-4740-8A99-283A365C3588}" type="pres">
      <dgm:prSet presAssocID="{DD739065-4346-4C61-BE0B-8C4F5613CF2C}" presName="childShp" presStyleLbl="bgAccFollowNode1" presStyleIdx="1" presStyleCnt="4">
        <dgm:presLayoutVars>
          <dgm:bulletEnabled val="1"/>
        </dgm:presLayoutVars>
      </dgm:prSet>
      <dgm:spPr/>
    </dgm:pt>
    <dgm:pt modelId="{565F1E63-1A81-4784-A2E3-1240EFCBA625}" type="pres">
      <dgm:prSet presAssocID="{B9B3A4D2-8F9B-48B9-95EF-BC8131C2D54D}" presName="spacing" presStyleCnt="0"/>
      <dgm:spPr/>
    </dgm:pt>
    <dgm:pt modelId="{3662C1A1-E722-493F-9C90-BBD6114AF0C9}" type="pres">
      <dgm:prSet presAssocID="{80A40E7B-F6E3-4D0F-9DDF-B27F0AEE9EA0}" presName="linNode" presStyleCnt="0"/>
      <dgm:spPr/>
    </dgm:pt>
    <dgm:pt modelId="{12BEAAC8-B325-4646-BE70-F4513C7D7C08}" type="pres">
      <dgm:prSet presAssocID="{80A40E7B-F6E3-4D0F-9DDF-B27F0AEE9EA0}" presName="parentShp" presStyleLbl="node1" presStyleIdx="2" presStyleCnt="4">
        <dgm:presLayoutVars>
          <dgm:bulletEnabled val="1"/>
        </dgm:presLayoutVars>
      </dgm:prSet>
      <dgm:spPr/>
    </dgm:pt>
    <dgm:pt modelId="{F4025D7C-5F25-4227-93B1-CF608F00916C}" type="pres">
      <dgm:prSet presAssocID="{80A40E7B-F6E3-4D0F-9DDF-B27F0AEE9EA0}" presName="childShp" presStyleLbl="bgAccFollowNode1" presStyleIdx="2" presStyleCnt="4">
        <dgm:presLayoutVars>
          <dgm:bulletEnabled val="1"/>
        </dgm:presLayoutVars>
      </dgm:prSet>
      <dgm:spPr/>
    </dgm:pt>
    <dgm:pt modelId="{7AF98AE8-3915-4A51-8433-FEB43F3FCD88}" type="pres">
      <dgm:prSet presAssocID="{D0A7A639-0232-4E2C-A960-323857B2DCE1}" presName="spacing" presStyleCnt="0"/>
      <dgm:spPr/>
    </dgm:pt>
    <dgm:pt modelId="{265133D2-D265-459E-8671-49593C2A6777}" type="pres">
      <dgm:prSet presAssocID="{24B7E059-557F-47E9-AD5C-2C1657D1DAC7}" presName="linNode" presStyleCnt="0"/>
      <dgm:spPr/>
    </dgm:pt>
    <dgm:pt modelId="{08FA4AF6-87F0-4C67-BBB9-A487C3D9DBDE}" type="pres">
      <dgm:prSet presAssocID="{24B7E059-557F-47E9-AD5C-2C1657D1DAC7}" presName="parentShp" presStyleLbl="node1" presStyleIdx="3" presStyleCnt="4" custLinFactNeighborX="-2383" custLinFactNeighborY="75620">
        <dgm:presLayoutVars>
          <dgm:bulletEnabled val="1"/>
        </dgm:presLayoutVars>
      </dgm:prSet>
      <dgm:spPr/>
    </dgm:pt>
    <dgm:pt modelId="{C1284884-0A0A-4B4C-9D08-202F76D8FC3F}" type="pres">
      <dgm:prSet presAssocID="{24B7E059-557F-47E9-AD5C-2C1657D1DAC7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28A7AC10-998C-4447-8AAF-3BCB68E6B514}" type="presOf" srcId="{CA6E1E37-3E7B-44B5-8F89-7796B18814EE}" destId="{A9652F5E-E352-4BA1-A856-4310CBDD0DA2}" srcOrd="0" destOrd="0" presId="urn:microsoft.com/office/officeart/2005/8/layout/vList6"/>
    <dgm:cxn modelId="{3EF93F20-538F-4FC6-8BB5-1BBC74B435FD}" type="presOf" srcId="{24B7E059-557F-47E9-AD5C-2C1657D1DAC7}" destId="{08FA4AF6-87F0-4C67-BBB9-A487C3D9DBDE}" srcOrd="0" destOrd="0" presId="urn:microsoft.com/office/officeart/2005/8/layout/vList6"/>
    <dgm:cxn modelId="{6DD8BC38-7548-453D-B262-2525CEAE830C}" srcId="{24B7E059-557F-47E9-AD5C-2C1657D1DAC7}" destId="{472A8DF8-1646-4DA3-AE19-8C1E6B434394}" srcOrd="0" destOrd="0" parTransId="{5C435337-3B1D-4EB8-8BCA-1D0879602D42}" sibTransId="{014E9F7E-9B55-4970-8736-D24F98829208}"/>
    <dgm:cxn modelId="{4B5D7343-18B7-4A9A-877C-B87A8153DF12}" srcId="{CA6E1E37-3E7B-44B5-8F89-7796B18814EE}" destId="{80A40E7B-F6E3-4D0F-9DDF-B27F0AEE9EA0}" srcOrd="2" destOrd="0" parTransId="{C1301B03-C3EF-4336-BCC5-73AFB01FB42F}" sibTransId="{D0A7A639-0232-4E2C-A960-323857B2DCE1}"/>
    <dgm:cxn modelId="{831DE465-00D3-4526-B63D-947E4FF262A3}" type="presOf" srcId="{8F86C2C4-BA3B-4B7C-BE18-9954CD4113A7}" destId="{F82FDF3F-A9E9-4740-8A99-283A365C3588}" srcOrd="0" destOrd="0" presId="urn:microsoft.com/office/officeart/2005/8/layout/vList6"/>
    <dgm:cxn modelId="{E7F1D770-3D92-4BE2-BAFC-DA33F29BD7BC}" type="presOf" srcId="{EACE4CC2-AEBE-4761-A830-4D9632078E00}" destId="{A94F2041-2F11-4213-BCE0-2846B90B8F68}" srcOrd="0" destOrd="0" presId="urn:microsoft.com/office/officeart/2005/8/layout/vList6"/>
    <dgm:cxn modelId="{B90FB752-D2B3-4D38-BDEE-0657A776F352}" type="presOf" srcId="{3AB19504-0958-4659-9C54-B62DB085B06B}" destId="{F4025D7C-5F25-4227-93B1-CF608F00916C}" srcOrd="0" destOrd="0" presId="urn:microsoft.com/office/officeart/2005/8/layout/vList6"/>
    <dgm:cxn modelId="{A903F274-C384-4629-9227-23CB83833A83}" type="presOf" srcId="{DD739065-4346-4C61-BE0B-8C4F5613CF2C}" destId="{C417504C-5541-4342-9D62-AABD50D280A8}" srcOrd="0" destOrd="0" presId="urn:microsoft.com/office/officeart/2005/8/layout/vList6"/>
    <dgm:cxn modelId="{EC7A5E7A-7E93-43D6-A237-DAE17C5E2A0F}" srcId="{CA6E1E37-3E7B-44B5-8F89-7796B18814EE}" destId="{DD739065-4346-4C61-BE0B-8C4F5613CF2C}" srcOrd="1" destOrd="0" parTransId="{03F92EC2-D167-4648-9750-B25A8E40A3F9}" sibTransId="{B9B3A4D2-8F9B-48B9-95EF-BC8131C2D54D}"/>
    <dgm:cxn modelId="{D0588E8D-47FA-4BF2-957A-2DC0E374422F}" srcId="{80A40E7B-F6E3-4D0F-9DDF-B27F0AEE9EA0}" destId="{3AB19504-0958-4659-9C54-B62DB085B06B}" srcOrd="0" destOrd="0" parTransId="{5BD13632-B3B8-444B-8394-C187DCCD1C6D}" sibTransId="{3680946E-CFA4-4FC3-BAAF-2DDE6342EB99}"/>
    <dgm:cxn modelId="{4660D6AB-4DC0-4E12-824F-887A663E1D01}" srcId="{EACE4CC2-AEBE-4761-A830-4D9632078E00}" destId="{689DE38B-5D42-445E-A387-2AE35643C02D}" srcOrd="0" destOrd="0" parTransId="{94B74E8C-1DCD-4D31-B29E-C92444326129}" sibTransId="{31B9FA93-EE3B-44FE-B4E3-7513FB7C6F94}"/>
    <dgm:cxn modelId="{F32629B9-F721-429C-A68C-4EE257C68CF5}" type="presOf" srcId="{472A8DF8-1646-4DA3-AE19-8C1E6B434394}" destId="{C1284884-0A0A-4B4C-9D08-202F76D8FC3F}" srcOrd="0" destOrd="0" presId="urn:microsoft.com/office/officeart/2005/8/layout/vList6"/>
    <dgm:cxn modelId="{20C750C8-79E8-453D-AF2A-3EC53D9AF906}" srcId="{CA6E1E37-3E7B-44B5-8F89-7796B18814EE}" destId="{EACE4CC2-AEBE-4761-A830-4D9632078E00}" srcOrd="0" destOrd="0" parTransId="{4F08FE72-17BC-43F9-A861-744E86851549}" sibTransId="{66A1BCA7-EA44-464F-81EE-6059FC28E441}"/>
    <dgm:cxn modelId="{C0F035D4-9A1B-4A92-98E1-A3A2ECD99871}" type="presOf" srcId="{80A40E7B-F6E3-4D0F-9DDF-B27F0AEE9EA0}" destId="{12BEAAC8-B325-4646-BE70-F4513C7D7C08}" srcOrd="0" destOrd="0" presId="urn:microsoft.com/office/officeart/2005/8/layout/vList6"/>
    <dgm:cxn modelId="{52FA4AE4-6564-4E52-806A-E415EAEAAF25}" srcId="{DD739065-4346-4C61-BE0B-8C4F5613CF2C}" destId="{8F86C2C4-BA3B-4B7C-BE18-9954CD4113A7}" srcOrd="0" destOrd="0" parTransId="{0E87E9BD-F8F0-4625-98AB-0AA76993A7D8}" sibTransId="{CC336618-2309-477A-817D-6D8F99C84D38}"/>
    <dgm:cxn modelId="{6465D6EB-CF36-4F34-B1B9-B38A7CC85AD4}" srcId="{CA6E1E37-3E7B-44B5-8F89-7796B18814EE}" destId="{24B7E059-557F-47E9-AD5C-2C1657D1DAC7}" srcOrd="3" destOrd="0" parTransId="{7F6A6562-1462-4CBB-9CB2-D9BA18714BFC}" sibTransId="{76EA7ED1-E6F9-4EC9-BC39-2D6FB9B91004}"/>
    <dgm:cxn modelId="{40690DFE-0984-4050-9C08-75F5C0963BD3}" type="presOf" srcId="{689DE38B-5D42-445E-A387-2AE35643C02D}" destId="{BD59F00D-806C-484A-992F-3FCCE22A5D4D}" srcOrd="0" destOrd="0" presId="urn:microsoft.com/office/officeart/2005/8/layout/vList6"/>
    <dgm:cxn modelId="{D9162DFB-18CE-498B-9B66-FD756AE86BFD}" type="presParOf" srcId="{A9652F5E-E352-4BA1-A856-4310CBDD0DA2}" destId="{5CAD480F-4DB1-4EC5-9DCB-79ED0976D4DB}" srcOrd="0" destOrd="0" presId="urn:microsoft.com/office/officeart/2005/8/layout/vList6"/>
    <dgm:cxn modelId="{83610167-7639-4506-BDA1-A31F808A02D2}" type="presParOf" srcId="{5CAD480F-4DB1-4EC5-9DCB-79ED0976D4DB}" destId="{A94F2041-2F11-4213-BCE0-2846B90B8F68}" srcOrd="0" destOrd="0" presId="urn:microsoft.com/office/officeart/2005/8/layout/vList6"/>
    <dgm:cxn modelId="{C85BC27B-E82C-481E-B746-3AD4012E957C}" type="presParOf" srcId="{5CAD480F-4DB1-4EC5-9DCB-79ED0976D4DB}" destId="{BD59F00D-806C-484A-992F-3FCCE22A5D4D}" srcOrd="1" destOrd="0" presId="urn:microsoft.com/office/officeart/2005/8/layout/vList6"/>
    <dgm:cxn modelId="{F12D95D7-340D-4B42-8751-416B3C608041}" type="presParOf" srcId="{A9652F5E-E352-4BA1-A856-4310CBDD0DA2}" destId="{80C4FD3E-21A0-408A-8A84-22CCC4B5AC39}" srcOrd="1" destOrd="0" presId="urn:microsoft.com/office/officeart/2005/8/layout/vList6"/>
    <dgm:cxn modelId="{F11AD1C1-C37C-4A76-849B-26D49DCA947A}" type="presParOf" srcId="{A9652F5E-E352-4BA1-A856-4310CBDD0DA2}" destId="{25B3EAF9-EF73-4DEF-9DD1-7F9EC8632BFB}" srcOrd="2" destOrd="0" presId="urn:microsoft.com/office/officeart/2005/8/layout/vList6"/>
    <dgm:cxn modelId="{ACF4FB04-1304-4BC0-BB44-7BB889E34706}" type="presParOf" srcId="{25B3EAF9-EF73-4DEF-9DD1-7F9EC8632BFB}" destId="{C417504C-5541-4342-9D62-AABD50D280A8}" srcOrd="0" destOrd="0" presId="urn:microsoft.com/office/officeart/2005/8/layout/vList6"/>
    <dgm:cxn modelId="{071F1448-A2AB-4D26-AD54-28ECCB380CA3}" type="presParOf" srcId="{25B3EAF9-EF73-4DEF-9DD1-7F9EC8632BFB}" destId="{F82FDF3F-A9E9-4740-8A99-283A365C3588}" srcOrd="1" destOrd="0" presId="urn:microsoft.com/office/officeart/2005/8/layout/vList6"/>
    <dgm:cxn modelId="{B73B8279-FD44-4171-B1D4-1193F0A25A3A}" type="presParOf" srcId="{A9652F5E-E352-4BA1-A856-4310CBDD0DA2}" destId="{565F1E63-1A81-4784-A2E3-1240EFCBA625}" srcOrd="3" destOrd="0" presId="urn:microsoft.com/office/officeart/2005/8/layout/vList6"/>
    <dgm:cxn modelId="{094C949F-BB24-485E-AD58-D14239F816BF}" type="presParOf" srcId="{A9652F5E-E352-4BA1-A856-4310CBDD0DA2}" destId="{3662C1A1-E722-493F-9C90-BBD6114AF0C9}" srcOrd="4" destOrd="0" presId="urn:microsoft.com/office/officeart/2005/8/layout/vList6"/>
    <dgm:cxn modelId="{47D3297E-8E75-49D0-891C-41EC9FBEF57C}" type="presParOf" srcId="{3662C1A1-E722-493F-9C90-BBD6114AF0C9}" destId="{12BEAAC8-B325-4646-BE70-F4513C7D7C08}" srcOrd="0" destOrd="0" presId="urn:microsoft.com/office/officeart/2005/8/layout/vList6"/>
    <dgm:cxn modelId="{BA478A6F-CCA3-4918-A337-19374C04D1A9}" type="presParOf" srcId="{3662C1A1-E722-493F-9C90-BBD6114AF0C9}" destId="{F4025D7C-5F25-4227-93B1-CF608F00916C}" srcOrd="1" destOrd="0" presId="urn:microsoft.com/office/officeart/2005/8/layout/vList6"/>
    <dgm:cxn modelId="{C723F4D1-C072-47E4-9817-4331BDAB09EE}" type="presParOf" srcId="{A9652F5E-E352-4BA1-A856-4310CBDD0DA2}" destId="{7AF98AE8-3915-4A51-8433-FEB43F3FCD88}" srcOrd="5" destOrd="0" presId="urn:microsoft.com/office/officeart/2005/8/layout/vList6"/>
    <dgm:cxn modelId="{7351E033-F787-4D25-B1AA-64D61599CADB}" type="presParOf" srcId="{A9652F5E-E352-4BA1-A856-4310CBDD0DA2}" destId="{265133D2-D265-459E-8671-49593C2A6777}" srcOrd="6" destOrd="0" presId="urn:microsoft.com/office/officeart/2005/8/layout/vList6"/>
    <dgm:cxn modelId="{C2146A09-E470-4FF9-B529-612496C5B5C0}" type="presParOf" srcId="{265133D2-D265-459E-8671-49593C2A6777}" destId="{08FA4AF6-87F0-4C67-BBB9-A487C3D9DBDE}" srcOrd="0" destOrd="0" presId="urn:microsoft.com/office/officeart/2005/8/layout/vList6"/>
    <dgm:cxn modelId="{C92B2F2C-E406-41C6-B9C2-2197D6970516}" type="presParOf" srcId="{265133D2-D265-459E-8671-49593C2A6777}" destId="{C1284884-0A0A-4B4C-9D08-202F76D8FC3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7F5354-6D62-4F88-AAC3-AB9132A8617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9381198C-7891-462A-91B4-87B7D812DC99}">
      <dgm:prSet custT="1"/>
      <dgm:spPr/>
      <dgm:t>
        <a:bodyPr/>
        <a:lstStyle/>
        <a:p>
          <a:pPr algn="just"/>
          <a:r>
            <a:rPr lang="tr-TR" sz="2000" b="1" i="0" dirty="0">
              <a:latin typeface="Hurme Geometric Sans 1" panose="020B0500020000000000" pitchFamily="34" charset="-94"/>
            </a:rPr>
            <a:t>Kamu veya özel sektör çalışanı olması durumunda</a:t>
          </a:r>
          <a:endParaRPr lang="tr-TR" sz="2000" b="1" dirty="0">
            <a:latin typeface="Hurme Geometric Sans 1" panose="020B0500020000000000" pitchFamily="34" charset="-94"/>
          </a:endParaRPr>
        </a:p>
      </dgm:t>
    </dgm:pt>
    <dgm:pt modelId="{AAC29B1D-A802-4197-AB3A-62CD791F2FA0}" type="parTrans" cxnId="{4958E8AA-5F39-438F-94C3-F543C5F32E5C}">
      <dgm:prSet/>
      <dgm:spPr/>
      <dgm:t>
        <a:bodyPr/>
        <a:lstStyle/>
        <a:p>
          <a:endParaRPr lang="tr-TR" sz="1400"/>
        </a:p>
      </dgm:t>
    </dgm:pt>
    <dgm:pt modelId="{506B05E7-CBA5-4A7E-BB31-6D016E86C2E0}" type="sibTrans" cxnId="{4958E8AA-5F39-438F-94C3-F543C5F32E5C}">
      <dgm:prSet/>
      <dgm:spPr/>
      <dgm:t>
        <a:bodyPr/>
        <a:lstStyle/>
        <a:p>
          <a:endParaRPr lang="tr-TR" sz="1400"/>
        </a:p>
      </dgm:t>
    </dgm:pt>
    <dgm:pt modelId="{B321FE1C-223F-4104-8456-DC879164EA96}">
      <dgm:prSet custT="1"/>
      <dgm:spPr/>
      <dgm:t>
        <a:bodyPr/>
        <a:lstStyle/>
        <a:p>
          <a:pPr algn="just"/>
          <a:r>
            <a:rPr lang="tr-TR" sz="1800" b="0" i="0" kern="1200" dirty="0">
              <a:solidFill>
                <a:srgbClr val="333333"/>
              </a:solidFill>
              <a:effectLst/>
              <a:latin typeface="Hurme Geometric Sans 1" panose="020B0500020000000000" pitchFamily="34" charset="-94"/>
              <a:ea typeface="+mn-ea"/>
              <a:cs typeface="+mn-cs"/>
            </a:rPr>
            <a:t>Doktora / tıpta, diş hekimliğinde, eczacılıkta, veteriner hekimlikte uzmanlık / sanatta yeterlik derecesine sahip olmaları veya projenin öneri tarihi itibariyle en az 10 yıl iş tecrübesine sahip olmaları gerekir.</a:t>
          </a:r>
        </a:p>
      </dgm:t>
    </dgm:pt>
    <dgm:pt modelId="{4C0A02D5-8BB6-485C-B05E-201B7ACB36BE}" type="parTrans" cxnId="{BFFE8D74-6229-447E-944E-36B2C8696C2D}">
      <dgm:prSet/>
      <dgm:spPr/>
      <dgm:t>
        <a:bodyPr/>
        <a:lstStyle/>
        <a:p>
          <a:endParaRPr lang="tr-TR" sz="1400"/>
        </a:p>
      </dgm:t>
    </dgm:pt>
    <dgm:pt modelId="{EFB36EB7-5812-4F85-8A9D-9F129BDFC46F}" type="sibTrans" cxnId="{BFFE8D74-6229-447E-944E-36B2C8696C2D}">
      <dgm:prSet/>
      <dgm:spPr/>
      <dgm:t>
        <a:bodyPr/>
        <a:lstStyle/>
        <a:p>
          <a:endParaRPr lang="tr-TR" sz="1400"/>
        </a:p>
      </dgm:t>
    </dgm:pt>
    <dgm:pt modelId="{CDE7D737-D20E-4379-92DD-B6533D1FDE65}">
      <dgm:prSet custT="1"/>
      <dgm:spPr/>
      <dgm:t>
        <a:bodyPr/>
        <a:lstStyle/>
        <a:p>
          <a:pPr algn="just"/>
          <a:r>
            <a:rPr lang="tr-TR" sz="1800" b="0" i="0" kern="1200" dirty="0">
              <a:solidFill>
                <a:srgbClr val="333333"/>
              </a:solidFill>
              <a:effectLst/>
              <a:latin typeface="Hurme Geometric Sans 1" panose="020B0500020000000000" pitchFamily="34" charset="-94"/>
              <a:ea typeface="+mn-ea"/>
              <a:cs typeface="+mn-cs"/>
            </a:rPr>
            <a:t>Proje yürütücülerinin, projenin yürütüleceği kurumun (yükseköğretim kurumları, kamu kurumları veya özel kuruluşlar) kadrolu/tam zamanlı personeli (emekliler hariç) olmaları gerekmektedir.</a:t>
          </a:r>
        </a:p>
      </dgm:t>
    </dgm:pt>
    <dgm:pt modelId="{E4E09977-A044-482C-8B1B-B01E53E3E76E}" type="parTrans" cxnId="{19BBE0F7-7D1E-4585-8969-42D9C55ECD64}">
      <dgm:prSet/>
      <dgm:spPr/>
      <dgm:t>
        <a:bodyPr/>
        <a:lstStyle/>
        <a:p>
          <a:endParaRPr lang="tr-TR" sz="1400"/>
        </a:p>
      </dgm:t>
    </dgm:pt>
    <dgm:pt modelId="{6D1869AD-E8DB-4598-89E6-81B6F9B9ED0A}" type="sibTrans" cxnId="{19BBE0F7-7D1E-4585-8969-42D9C55ECD64}">
      <dgm:prSet/>
      <dgm:spPr/>
      <dgm:t>
        <a:bodyPr/>
        <a:lstStyle/>
        <a:p>
          <a:endParaRPr lang="tr-TR" sz="1400"/>
        </a:p>
      </dgm:t>
    </dgm:pt>
    <dgm:pt modelId="{5AE1D472-66D1-44A9-81CA-7E5C8B9B2AE3}">
      <dgm:prSet custT="1"/>
      <dgm:spPr/>
      <dgm:t>
        <a:bodyPr/>
        <a:lstStyle/>
        <a:p>
          <a:pPr algn="just"/>
          <a:r>
            <a:rPr lang="tr-TR" sz="1800" b="0" i="0" kern="1200" dirty="0">
              <a:solidFill>
                <a:srgbClr val="333333"/>
              </a:solidFill>
              <a:effectLst/>
              <a:latin typeface="Hurme Geometric Sans 1" panose="020B0500020000000000" pitchFamily="34" charset="-94"/>
              <a:ea typeface="+mn-ea"/>
              <a:cs typeface="+mn-cs"/>
            </a:rPr>
            <a:t>Özel kuruluşta yürütülecek projelerde, proje yürütücüsünün söz konusu kuruluşta, projenin öneri tarihi itibariyle en az altı ay görev alması gerekir.</a:t>
          </a:r>
        </a:p>
      </dgm:t>
    </dgm:pt>
    <dgm:pt modelId="{9F926C07-EB89-4149-BD54-B71D4820AFA7}" type="parTrans" cxnId="{D993D64F-4A11-4E9F-96C5-AE64F20A1CC0}">
      <dgm:prSet/>
      <dgm:spPr/>
      <dgm:t>
        <a:bodyPr/>
        <a:lstStyle/>
        <a:p>
          <a:endParaRPr lang="tr-TR" sz="1400"/>
        </a:p>
      </dgm:t>
    </dgm:pt>
    <dgm:pt modelId="{E76E6CB4-FDE4-4A54-99FD-F3CFF62BEAA5}" type="sibTrans" cxnId="{D993D64F-4A11-4E9F-96C5-AE64F20A1CC0}">
      <dgm:prSet/>
      <dgm:spPr/>
      <dgm:t>
        <a:bodyPr/>
        <a:lstStyle/>
        <a:p>
          <a:endParaRPr lang="tr-TR" sz="1400"/>
        </a:p>
      </dgm:t>
    </dgm:pt>
    <dgm:pt modelId="{A90316F9-54FC-4787-9384-4FE6DB346B6B}">
      <dgm:prSet custT="1"/>
      <dgm:spPr/>
      <dgm:t>
        <a:bodyPr/>
        <a:lstStyle/>
        <a:p>
          <a:pPr algn="just"/>
          <a:r>
            <a:rPr lang="tr-TR" sz="1800" b="0" i="0" kern="1200" dirty="0">
              <a:solidFill>
                <a:srgbClr val="333333"/>
              </a:solidFill>
              <a:effectLst/>
              <a:latin typeface="Hurme Geometric Sans 1" panose="020B0500020000000000" pitchFamily="34" charset="-94"/>
              <a:ea typeface="+mn-ea"/>
              <a:cs typeface="+mn-cs"/>
            </a:rPr>
            <a:t>Vakıflar, dernekler ve bunların iktisadi işletmeleri, kooperatifler, birlikler, şahıs şirketleri ve adi ortaklıklardan bu program kapsamında başvuru kabul edilmez.</a:t>
          </a:r>
        </a:p>
      </dgm:t>
    </dgm:pt>
    <dgm:pt modelId="{9A429B47-7047-42E5-A016-F5980C251A22}" type="parTrans" cxnId="{F68CB360-C5B3-416D-9D0B-743459BBA84E}">
      <dgm:prSet/>
      <dgm:spPr/>
      <dgm:t>
        <a:bodyPr/>
        <a:lstStyle/>
        <a:p>
          <a:endParaRPr lang="tr-TR" sz="1400"/>
        </a:p>
      </dgm:t>
    </dgm:pt>
    <dgm:pt modelId="{E0C022B5-3829-4266-A681-BD469803C51D}" type="sibTrans" cxnId="{F68CB360-C5B3-416D-9D0B-743459BBA84E}">
      <dgm:prSet/>
      <dgm:spPr/>
      <dgm:t>
        <a:bodyPr/>
        <a:lstStyle/>
        <a:p>
          <a:endParaRPr lang="tr-TR" sz="1400"/>
        </a:p>
      </dgm:t>
    </dgm:pt>
    <dgm:pt modelId="{FE502E25-47C4-46EC-AD6D-0FCAD9765C38}" type="pres">
      <dgm:prSet presAssocID="{1B7F5354-6D62-4F88-AAC3-AB9132A86176}" presName="linear" presStyleCnt="0">
        <dgm:presLayoutVars>
          <dgm:animLvl val="lvl"/>
          <dgm:resizeHandles val="exact"/>
        </dgm:presLayoutVars>
      </dgm:prSet>
      <dgm:spPr/>
    </dgm:pt>
    <dgm:pt modelId="{41C9657D-F634-4DCA-BFB0-B8342236B1D2}" type="pres">
      <dgm:prSet presAssocID="{9381198C-7891-462A-91B4-87B7D812DC99}" presName="parentText" presStyleLbl="node1" presStyleIdx="0" presStyleCnt="1" custScaleY="63042">
        <dgm:presLayoutVars>
          <dgm:chMax val="0"/>
          <dgm:bulletEnabled val="1"/>
        </dgm:presLayoutVars>
      </dgm:prSet>
      <dgm:spPr/>
    </dgm:pt>
    <dgm:pt modelId="{63324337-F0EF-4D48-9995-45CDF51ABA61}" type="pres">
      <dgm:prSet presAssocID="{9381198C-7891-462A-91B4-87B7D812DC9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4244307-01A3-49BC-8D2C-AA410CB803FB}" type="presOf" srcId="{1B7F5354-6D62-4F88-AAC3-AB9132A86176}" destId="{FE502E25-47C4-46EC-AD6D-0FCAD9765C38}" srcOrd="0" destOrd="0" presId="urn:microsoft.com/office/officeart/2005/8/layout/vList2"/>
    <dgm:cxn modelId="{F68CB360-C5B3-416D-9D0B-743459BBA84E}" srcId="{9381198C-7891-462A-91B4-87B7D812DC99}" destId="{A90316F9-54FC-4787-9384-4FE6DB346B6B}" srcOrd="3" destOrd="0" parTransId="{9A429B47-7047-42E5-A016-F5980C251A22}" sibTransId="{E0C022B5-3829-4266-A681-BD469803C51D}"/>
    <dgm:cxn modelId="{847CA06B-87D7-4283-8D15-0D5F5B8FB987}" type="presOf" srcId="{B321FE1C-223F-4104-8456-DC879164EA96}" destId="{63324337-F0EF-4D48-9995-45CDF51ABA61}" srcOrd="0" destOrd="0" presId="urn:microsoft.com/office/officeart/2005/8/layout/vList2"/>
    <dgm:cxn modelId="{D993D64F-4A11-4E9F-96C5-AE64F20A1CC0}" srcId="{9381198C-7891-462A-91B4-87B7D812DC99}" destId="{5AE1D472-66D1-44A9-81CA-7E5C8B9B2AE3}" srcOrd="2" destOrd="0" parTransId="{9F926C07-EB89-4149-BD54-B71D4820AFA7}" sibTransId="{E76E6CB4-FDE4-4A54-99FD-F3CFF62BEAA5}"/>
    <dgm:cxn modelId="{BFFE8D74-6229-447E-944E-36B2C8696C2D}" srcId="{9381198C-7891-462A-91B4-87B7D812DC99}" destId="{B321FE1C-223F-4104-8456-DC879164EA96}" srcOrd="0" destOrd="0" parTransId="{4C0A02D5-8BB6-485C-B05E-201B7ACB36BE}" sibTransId="{EFB36EB7-5812-4F85-8A9D-9F129BDFC46F}"/>
    <dgm:cxn modelId="{6FE2F289-D5F0-4220-A19A-C028F86FC9C7}" type="presOf" srcId="{CDE7D737-D20E-4379-92DD-B6533D1FDE65}" destId="{63324337-F0EF-4D48-9995-45CDF51ABA61}" srcOrd="0" destOrd="1" presId="urn:microsoft.com/office/officeart/2005/8/layout/vList2"/>
    <dgm:cxn modelId="{26197993-FE04-4D5F-96ED-DC86A886F7CD}" type="presOf" srcId="{9381198C-7891-462A-91B4-87B7D812DC99}" destId="{41C9657D-F634-4DCA-BFB0-B8342236B1D2}" srcOrd="0" destOrd="0" presId="urn:microsoft.com/office/officeart/2005/8/layout/vList2"/>
    <dgm:cxn modelId="{4958E8AA-5F39-438F-94C3-F543C5F32E5C}" srcId="{1B7F5354-6D62-4F88-AAC3-AB9132A86176}" destId="{9381198C-7891-462A-91B4-87B7D812DC99}" srcOrd="0" destOrd="0" parTransId="{AAC29B1D-A802-4197-AB3A-62CD791F2FA0}" sibTransId="{506B05E7-CBA5-4A7E-BB31-6D016E86C2E0}"/>
    <dgm:cxn modelId="{1FB122B9-FCA5-4117-BB54-26E0DD0F4D32}" type="presOf" srcId="{5AE1D472-66D1-44A9-81CA-7E5C8B9B2AE3}" destId="{63324337-F0EF-4D48-9995-45CDF51ABA61}" srcOrd="0" destOrd="2" presId="urn:microsoft.com/office/officeart/2005/8/layout/vList2"/>
    <dgm:cxn modelId="{5D20FDBE-AE4B-4AB3-85AD-BB4B40453C30}" type="presOf" srcId="{A90316F9-54FC-4787-9384-4FE6DB346B6B}" destId="{63324337-F0EF-4D48-9995-45CDF51ABA61}" srcOrd="0" destOrd="3" presId="urn:microsoft.com/office/officeart/2005/8/layout/vList2"/>
    <dgm:cxn modelId="{19BBE0F7-7D1E-4585-8969-42D9C55ECD64}" srcId="{9381198C-7891-462A-91B4-87B7D812DC99}" destId="{CDE7D737-D20E-4379-92DD-B6533D1FDE65}" srcOrd="1" destOrd="0" parTransId="{E4E09977-A044-482C-8B1B-B01E53E3E76E}" sibTransId="{6D1869AD-E8DB-4598-89E6-81B6F9B9ED0A}"/>
    <dgm:cxn modelId="{780B1252-559D-4B5E-912B-401135950186}" type="presParOf" srcId="{FE502E25-47C4-46EC-AD6D-0FCAD9765C38}" destId="{41C9657D-F634-4DCA-BFB0-B8342236B1D2}" srcOrd="0" destOrd="0" presId="urn:microsoft.com/office/officeart/2005/8/layout/vList2"/>
    <dgm:cxn modelId="{CF4B3EFF-CAC8-4D28-BA75-9C4B89EA9814}" type="presParOf" srcId="{FE502E25-47C4-46EC-AD6D-0FCAD9765C38}" destId="{63324337-F0EF-4D48-9995-45CDF51ABA6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9E7B64-6449-4BDC-A0C5-B94BD907D13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8C430EDE-C74E-48D5-A437-1A427B82357D}">
      <dgm:prSet custT="1"/>
      <dgm:spPr/>
      <dgm:t>
        <a:bodyPr/>
        <a:lstStyle/>
        <a:p>
          <a:r>
            <a:rPr lang="tr-TR" sz="2000" b="1" i="0" dirty="0">
              <a:latin typeface="Hurme Geometric Sans 1" panose="020B0500020000000000" pitchFamily="34" charset="-94"/>
            </a:rPr>
            <a:t>Üniversite personeli olması durumunda</a:t>
          </a:r>
          <a:endParaRPr lang="tr-TR" sz="2000" b="1" dirty="0">
            <a:latin typeface="Hurme Geometric Sans 1" panose="020B0500020000000000" pitchFamily="34" charset="-94"/>
          </a:endParaRPr>
        </a:p>
      </dgm:t>
    </dgm:pt>
    <dgm:pt modelId="{0D8AA35E-062E-4262-BDAA-A5BC8DE73FBF}" type="parTrans" cxnId="{F4DE2289-D392-4274-9868-7C913B345355}">
      <dgm:prSet/>
      <dgm:spPr/>
      <dgm:t>
        <a:bodyPr/>
        <a:lstStyle/>
        <a:p>
          <a:endParaRPr lang="tr-TR" sz="1200"/>
        </a:p>
      </dgm:t>
    </dgm:pt>
    <dgm:pt modelId="{F10B3E00-D22B-4F1F-AEEB-FA0CE466AF5A}" type="sibTrans" cxnId="{F4DE2289-D392-4274-9868-7C913B345355}">
      <dgm:prSet/>
      <dgm:spPr/>
      <dgm:t>
        <a:bodyPr/>
        <a:lstStyle/>
        <a:p>
          <a:endParaRPr lang="tr-TR" sz="1200"/>
        </a:p>
      </dgm:t>
    </dgm:pt>
    <dgm:pt modelId="{B0FFC741-1B3F-428D-8AAA-B2FE86E7AEB3}">
      <dgm:prSet custT="1"/>
      <dgm:spPr/>
      <dgm:t>
        <a:bodyPr/>
        <a:lstStyle/>
        <a:p>
          <a:pPr algn="just"/>
          <a:r>
            <a:rPr lang="tr-TR" sz="1800" b="0" i="0" kern="1200" dirty="0">
              <a:solidFill>
                <a:srgbClr val="333333"/>
              </a:solidFill>
              <a:effectLst/>
              <a:latin typeface="Hurme Geometric Sans 1" panose="020B0500020000000000" pitchFamily="34" charset="-94"/>
              <a:ea typeface="+mn-ea"/>
              <a:cs typeface="+mn-cs"/>
            </a:rPr>
            <a:t>Doktora / tıpta, diş hekimliğinde, eczacılıkta, veteriner hekimlikte 	uzmanlık / sanatta yeterlik derecesine sahip olmaları,</a:t>
          </a:r>
        </a:p>
      </dgm:t>
    </dgm:pt>
    <dgm:pt modelId="{F579D0F8-14F9-488C-B5CC-AF83A46A0F01}" type="parTrans" cxnId="{FCE61BEB-97AF-46FA-8A4F-D411F5078921}">
      <dgm:prSet/>
      <dgm:spPr/>
      <dgm:t>
        <a:bodyPr/>
        <a:lstStyle/>
        <a:p>
          <a:endParaRPr lang="tr-TR" sz="1200"/>
        </a:p>
      </dgm:t>
    </dgm:pt>
    <dgm:pt modelId="{63FBFD6C-3D40-49B6-92C1-B19D3F91514E}" type="sibTrans" cxnId="{FCE61BEB-97AF-46FA-8A4F-D411F5078921}">
      <dgm:prSet/>
      <dgm:spPr/>
      <dgm:t>
        <a:bodyPr/>
        <a:lstStyle/>
        <a:p>
          <a:endParaRPr lang="tr-TR" sz="1200"/>
        </a:p>
      </dgm:t>
    </dgm:pt>
    <dgm:pt modelId="{F78D4A50-7019-4CBD-B48A-5C2728EDCC49}" type="pres">
      <dgm:prSet presAssocID="{AE9E7B64-6449-4BDC-A0C5-B94BD907D13D}" presName="linear" presStyleCnt="0">
        <dgm:presLayoutVars>
          <dgm:animLvl val="lvl"/>
          <dgm:resizeHandles val="exact"/>
        </dgm:presLayoutVars>
      </dgm:prSet>
      <dgm:spPr/>
    </dgm:pt>
    <dgm:pt modelId="{968D6223-8232-45CF-84D0-7B9CC2AA622E}" type="pres">
      <dgm:prSet presAssocID="{8C430EDE-C74E-48D5-A437-1A427B82357D}" presName="parentText" presStyleLbl="node1" presStyleIdx="0" presStyleCnt="1" custScaleY="82634">
        <dgm:presLayoutVars>
          <dgm:chMax val="0"/>
          <dgm:bulletEnabled val="1"/>
        </dgm:presLayoutVars>
      </dgm:prSet>
      <dgm:spPr/>
    </dgm:pt>
    <dgm:pt modelId="{374A7BA9-6250-4A3A-BEF2-85D8165C7AB5}" type="pres">
      <dgm:prSet presAssocID="{8C430EDE-C74E-48D5-A437-1A427B82357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0F86707-C1B7-48F5-8773-23A168B7D92F}" type="presOf" srcId="{AE9E7B64-6449-4BDC-A0C5-B94BD907D13D}" destId="{F78D4A50-7019-4CBD-B48A-5C2728EDCC49}" srcOrd="0" destOrd="0" presId="urn:microsoft.com/office/officeart/2005/8/layout/vList2"/>
    <dgm:cxn modelId="{40F35816-9801-4379-A9FC-CD271A2F018A}" type="presOf" srcId="{B0FFC741-1B3F-428D-8AAA-B2FE86E7AEB3}" destId="{374A7BA9-6250-4A3A-BEF2-85D8165C7AB5}" srcOrd="0" destOrd="0" presId="urn:microsoft.com/office/officeart/2005/8/layout/vList2"/>
    <dgm:cxn modelId="{F4DE2289-D392-4274-9868-7C913B345355}" srcId="{AE9E7B64-6449-4BDC-A0C5-B94BD907D13D}" destId="{8C430EDE-C74E-48D5-A437-1A427B82357D}" srcOrd="0" destOrd="0" parTransId="{0D8AA35E-062E-4262-BDAA-A5BC8DE73FBF}" sibTransId="{F10B3E00-D22B-4F1F-AEEB-FA0CE466AF5A}"/>
    <dgm:cxn modelId="{31B7F1AA-B152-449F-A449-53E640F975EA}" type="presOf" srcId="{8C430EDE-C74E-48D5-A437-1A427B82357D}" destId="{968D6223-8232-45CF-84D0-7B9CC2AA622E}" srcOrd="0" destOrd="0" presId="urn:microsoft.com/office/officeart/2005/8/layout/vList2"/>
    <dgm:cxn modelId="{FCE61BEB-97AF-46FA-8A4F-D411F5078921}" srcId="{8C430EDE-C74E-48D5-A437-1A427B82357D}" destId="{B0FFC741-1B3F-428D-8AAA-B2FE86E7AEB3}" srcOrd="0" destOrd="0" parTransId="{F579D0F8-14F9-488C-B5CC-AF83A46A0F01}" sibTransId="{63FBFD6C-3D40-49B6-92C1-B19D3F91514E}"/>
    <dgm:cxn modelId="{8505FF45-F8C7-4400-950D-BE93DD71444E}" type="presParOf" srcId="{F78D4A50-7019-4CBD-B48A-5C2728EDCC49}" destId="{968D6223-8232-45CF-84D0-7B9CC2AA622E}" srcOrd="0" destOrd="0" presId="urn:microsoft.com/office/officeart/2005/8/layout/vList2"/>
    <dgm:cxn modelId="{5515B4F5-3E00-461B-B523-7E36BA4B2DD2}" type="presParOf" srcId="{F78D4A50-7019-4CBD-B48A-5C2728EDCC49}" destId="{374A7BA9-6250-4A3A-BEF2-85D8165C7A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5E55BC-9DDB-496E-B57E-15316FE17AB6}" type="doc">
      <dgm:prSet loTypeId="urn:microsoft.com/office/officeart/2009/3/layout/PieProcess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BCF71B8D-7D76-432C-8D2A-2FFC99EFEF89}">
      <dgm:prSet phldrT="[Metin]"/>
      <dgm:spPr/>
      <dgm:t>
        <a:bodyPr/>
        <a:lstStyle/>
        <a:p>
          <a:pPr algn="r"/>
          <a:r>
            <a:rPr lang="tr-TR" dirty="0">
              <a:latin typeface="Hurme Geometric Sans 1" panose="020B0500020000000000" pitchFamily="34" charset="-94"/>
            </a:rPr>
            <a:t>Danışman</a:t>
          </a:r>
        </a:p>
      </dgm:t>
    </dgm:pt>
    <dgm:pt modelId="{08FF7459-7B2D-4BC0-A71E-0B9580B710EF}" type="parTrans" cxnId="{DF1CA041-B031-4A96-928F-4C75DBC91D6B}">
      <dgm:prSet/>
      <dgm:spPr/>
      <dgm:t>
        <a:bodyPr/>
        <a:lstStyle/>
        <a:p>
          <a:endParaRPr lang="tr-TR"/>
        </a:p>
      </dgm:t>
    </dgm:pt>
    <dgm:pt modelId="{6790E27B-EE62-40F5-9FED-9C04FF6F7DDB}" type="sibTrans" cxnId="{DF1CA041-B031-4A96-928F-4C75DBC91D6B}">
      <dgm:prSet/>
      <dgm:spPr/>
      <dgm:t>
        <a:bodyPr/>
        <a:lstStyle/>
        <a:p>
          <a:endParaRPr lang="tr-TR"/>
        </a:p>
      </dgm:t>
    </dgm:pt>
    <dgm:pt modelId="{A672CAAB-94C4-4B08-8776-ECA28CFC2660}">
      <dgm:prSet phldrT="[Metin]"/>
      <dgm:spPr/>
      <dgm:t>
        <a:bodyPr/>
        <a:lstStyle/>
        <a:p>
          <a:r>
            <a:rPr lang="tr-TR" dirty="0">
              <a:latin typeface="Hurme Geometric Sans 1" panose="020B0500020000000000" pitchFamily="34" charset="-94"/>
            </a:rPr>
            <a:t>Katkı Oranı &lt;%10</a:t>
          </a:r>
        </a:p>
      </dgm:t>
    </dgm:pt>
    <dgm:pt modelId="{31DDFAAE-2550-42F0-BDCE-15CC57BBB158}" type="parTrans" cxnId="{6D15A82D-BED5-4281-A7D0-BE1D7AB3D54B}">
      <dgm:prSet/>
      <dgm:spPr/>
      <dgm:t>
        <a:bodyPr/>
        <a:lstStyle/>
        <a:p>
          <a:endParaRPr lang="tr-TR"/>
        </a:p>
      </dgm:t>
    </dgm:pt>
    <dgm:pt modelId="{4F792D74-EAB4-4A5D-B31A-88B372AF53F0}" type="sibTrans" cxnId="{6D15A82D-BED5-4281-A7D0-BE1D7AB3D54B}">
      <dgm:prSet/>
      <dgm:spPr/>
      <dgm:t>
        <a:bodyPr/>
        <a:lstStyle/>
        <a:p>
          <a:endParaRPr lang="tr-TR"/>
        </a:p>
      </dgm:t>
    </dgm:pt>
    <dgm:pt modelId="{4A90E531-9012-414B-AD02-212006597403}">
      <dgm:prSet phldrT="[Metin]"/>
      <dgm:spPr/>
      <dgm:t>
        <a:bodyPr/>
        <a:lstStyle/>
        <a:p>
          <a:pPr algn="r"/>
          <a:r>
            <a:rPr lang="tr-TR" dirty="0">
              <a:latin typeface="Hurme Geometric Sans 1" panose="020B0500020000000000" pitchFamily="34" charset="-94"/>
            </a:rPr>
            <a:t>Araştırmacı</a:t>
          </a:r>
        </a:p>
      </dgm:t>
    </dgm:pt>
    <dgm:pt modelId="{BEF2049A-8B82-4AFC-834F-5EE216B79B42}" type="parTrans" cxnId="{8DD6B25F-ADB8-46ED-9094-977442852B09}">
      <dgm:prSet/>
      <dgm:spPr/>
      <dgm:t>
        <a:bodyPr/>
        <a:lstStyle/>
        <a:p>
          <a:endParaRPr lang="tr-TR"/>
        </a:p>
      </dgm:t>
    </dgm:pt>
    <dgm:pt modelId="{CC73C411-2E90-434E-8876-6FF7589C2D95}" type="sibTrans" cxnId="{8DD6B25F-ADB8-46ED-9094-977442852B09}">
      <dgm:prSet/>
      <dgm:spPr/>
      <dgm:t>
        <a:bodyPr/>
        <a:lstStyle/>
        <a:p>
          <a:endParaRPr lang="tr-TR"/>
        </a:p>
      </dgm:t>
    </dgm:pt>
    <dgm:pt modelId="{F9FEA04E-74C0-4FCD-8599-156416E69CA0}">
      <dgm:prSet phldrT="[Metin]"/>
      <dgm:spPr/>
      <dgm:t>
        <a:bodyPr/>
        <a:lstStyle/>
        <a:p>
          <a:r>
            <a:rPr lang="tr-TR" dirty="0">
              <a:latin typeface="Hurme Geometric Sans 1" panose="020B0500020000000000" pitchFamily="34" charset="-94"/>
            </a:rPr>
            <a:t>Katkı Oranı %10-%50</a:t>
          </a:r>
        </a:p>
        <a:p>
          <a:endParaRPr lang="tr-TR" dirty="0"/>
        </a:p>
      </dgm:t>
    </dgm:pt>
    <dgm:pt modelId="{1809F17E-5FB4-44B6-BA5F-453862586E78}" type="parTrans" cxnId="{923FB3D0-76B7-4EC5-9DCB-97C9B9F4572A}">
      <dgm:prSet/>
      <dgm:spPr/>
      <dgm:t>
        <a:bodyPr/>
        <a:lstStyle/>
        <a:p>
          <a:endParaRPr lang="tr-TR"/>
        </a:p>
      </dgm:t>
    </dgm:pt>
    <dgm:pt modelId="{37701AE7-A901-4497-BEAA-DDA9BDE2780B}" type="sibTrans" cxnId="{923FB3D0-76B7-4EC5-9DCB-97C9B9F4572A}">
      <dgm:prSet/>
      <dgm:spPr/>
      <dgm:t>
        <a:bodyPr/>
        <a:lstStyle/>
        <a:p>
          <a:endParaRPr lang="tr-TR"/>
        </a:p>
      </dgm:t>
    </dgm:pt>
    <dgm:pt modelId="{E5A08C9B-2496-49CE-B233-4EEBBEBF7BA8}">
      <dgm:prSet phldrT="[Metin]"/>
      <dgm:spPr/>
      <dgm:t>
        <a:bodyPr/>
        <a:lstStyle/>
        <a:p>
          <a:pPr algn="r"/>
          <a:r>
            <a:rPr lang="tr-TR" dirty="0">
              <a:latin typeface="Hurme Geometric Sans 1" panose="020B0500020000000000" pitchFamily="34" charset="-94"/>
            </a:rPr>
            <a:t>Yürütücü</a:t>
          </a:r>
        </a:p>
      </dgm:t>
    </dgm:pt>
    <dgm:pt modelId="{DF0B6036-FFF9-4D5D-AA99-9DEC9079952D}" type="parTrans" cxnId="{05FE2B18-448C-471B-8325-755D865D1F01}">
      <dgm:prSet/>
      <dgm:spPr/>
      <dgm:t>
        <a:bodyPr/>
        <a:lstStyle/>
        <a:p>
          <a:endParaRPr lang="tr-TR"/>
        </a:p>
      </dgm:t>
    </dgm:pt>
    <dgm:pt modelId="{F4AEF7DB-D57C-4C6E-B8D9-074D169A6A2C}" type="sibTrans" cxnId="{05FE2B18-448C-471B-8325-755D865D1F01}">
      <dgm:prSet/>
      <dgm:spPr/>
      <dgm:t>
        <a:bodyPr/>
        <a:lstStyle/>
        <a:p>
          <a:endParaRPr lang="tr-TR"/>
        </a:p>
      </dgm:t>
    </dgm:pt>
    <dgm:pt modelId="{A961ED8A-941C-4880-AF6B-F5C15EB4EACB}">
      <dgm:prSet phldrT="[Metin]"/>
      <dgm:spPr/>
      <dgm:t>
        <a:bodyPr/>
        <a:lstStyle/>
        <a:p>
          <a:r>
            <a:rPr lang="tr-TR" dirty="0">
              <a:latin typeface="Hurme Geometric Sans 1" panose="020B0500020000000000" pitchFamily="34" charset="-94"/>
            </a:rPr>
            <a:t>Katkı Oranı %100</a:t>
          </a:r>
        </a:p>
      </dgm:t>
    </dgm:pt>
    <dgm:pt modelId="{098EB3C3-D5A1-4FB0-8E6A-C9471FAC434C}" type="parTrans" cxnId="{A390FF94-A85B-43FD-8071-AED94A2659B5}">
      <dgm:prSet/>
      <dgm:spPr/>
      <dgm:t>
        <a:bodyPr/>
        <a:lstStyle/>
        <a:p>
          <a:endParaRPr lang="tr-TR"/>
        </a:p>
      </dgm:t>
    </dgm:pt>
    <dgm:pt modelId="{BA4CA6EF-F97B-473B-BB36-AB6A15093336}" type="sibTrans" cxnId="{A390FF94-A85B-43FD-8071-AED94A2659B5}">
      <dgm:prSet/>
      <dgm:spPr/>
      <dgm:t>
        <a:bodyPr/>
        <a:lstStyle/>
        <a:p>
          <a:endParaRPr lang="tr-TR"/>
        </a:p>
      </dgm:t>
    </dgm:pt>
    <dgm:pt modelId="{9F73DE36-6F71-4316-AB6E-425EC87E4C1F}" type="pres">
      <dgm:prSet presAssocID="{A75E55BC-9DDB-496E-B57E-15316FE17AB6}" presName="Name0" presStyleCnt="0">
        <dgm:presLayoutVars>
          <dgm:chMax val="7"/>
          <dgm:chPref val="7"/>
          <dgm:dir val="rev"/>
          <dgm:animOne val="branch"/>
          <dgm:animLvl val="lvl"/>
        </dgm:presLayoutVars>
      </dgm:prSet>
      <dgm:spPr/>
    </dgm:pt>
    <dgm:pt modelId="{8187B6D2-166B-4AD6-8243-B82C3B78CC2B}" type="pres">
      <dgm:prSet presAssocID="{BCF71B8D-7D76-432C-8D2A-2FFC99EFEF89}" presName="ParentComposite" presStyleCnt="0"/>
      <dgm:spPr/>
    </dgm:pt>
    <dgm:pt modelId="{CBF205C9-0927-4A64-9633-3A9EE47FBFD0}" type="pres">
      <dgm:prSet presAssocID="{BCF71B8D-7D76-432C-8D2A-2FFC99EFEF89}" presName="Chord" presStyleLbl="bgShp" presStyleIdx="0" presStyleCnt="3"/>
      <dgm:spPr/>
    </dgm:pt>
    <dgm:pt modelId="{97FB9AC6-7A6D-495E-949F-FD192AB97D7E}" type="pres">
      <dgm:prSet presAssocID="{BCF71B8D-7D76-432C-8D2A-2FFC99EFEF89}" presName="Pie" presStyleLbl="alignNode1" presStyleIdx="0" presStyleCnt="3"/>
      <dgm:spPr/>
    </dgm:pt>
    <dgm:pt modelId="{C71A98AC-1512-4F32-9F63-F0BA2C700793}" type="pres">
      <dgm:prSet presAssocID="{BCF71B8D-7D76-432C-8D2A-2FFC99EFEF89}" presName="Parent" presStyleLbl="revTx" presStyleIdx="0" presStyleCnt="6" custAng="10800000">
        <dgm:presLayoutVars>
          <dgm:chMax val="1"/>
          <dgm:chPref val="1"/>
          <dgm:bulletEnabled val="1"/>
        </dgm:presLayoutVars>
      </dgm:prSet>
      <dgm:spPr/>
    </dgm:pt>
    <dgm:pt modelId="{FD21B806-773C-41B0-B72C-57710882EF6A}" type="pres">
      <dgm:prSet presAssocID="{4F792D74-EAB4-4A5D-B31A-88B372AF53F0}" presName="negSibTrans" presStyleCnt="0"/>
      <dgm:spPr/>
    </dgm:pt>
    <dgm:pt modelId="{670CC7BE-5359-46E8-B77E-8562CB4CD66A}" type="pres">
      <dgm:prSet presAssocID="{BCF71B8D-7D76-432C-8D2A-2FFC99EFEF89}" presName="composite" presStyleCnt="0"/>
      <dgm:spPr/>
    </dgm:pt>
    <dgm:pt modelId="{55ED2236-C54A-4B6F-B188-E6A31E0654FA}" type="pres">
      <dgm:prSet presAssocID="{BCF71B8D-7D76-432C-8D2A-2FFC99EFEF89}" presName="Child" presStyleLbl="revTx" presStyleIdx="1" presStyleCnt="6" custScaleX="165240">
        <dgm:presLayoutVars>
          <dgm:chMax val="0"/>
          <dgm:chPref val="0"/>
          <dgm:bulletEnabled val="1"/>
        </dgm:presLayoutVars>
      </dgm:prSet>
      <dgm:spPr/>
    </dgm:pt>
    <dgm:pt modelId="{E745460F-C4D3-4394-BA6F-F794CC2ED665}" type="pres">
      <dgm:prSet presAssocID="{6790E27B-EE62-40F5-9FED-9C04FF6F7DDB}" presName="sibTrans" presStyleCnt="0"/>
      <dgm:spPr/>
    </dgm:pt>
    <dgm:pt modelId="{94AEF57C-4CA6-4AF7-90F2-39AA7ED03BD2}" type="pres">
      <dgm:prSet presAssocID="{4A90E531-9012-414B-AD02-212006597403}" presName="ParentComposite" presStyleCnt="0"/>
      <dgm:spPr/>
    </dgm:pt>
    <dgm:pt modelId="{004A66FF-04C1-42D1-8D06-7AA841C59646}" type="pres">
      <dgm:prSet presAssocID="{4A90E531-9012-414B-AD02-212006597403}" presName="Chord" presStyleLbl="bgShp" presStyleIdx="1" presStyleCnt="3"/>
      <dgm:spPr/>
    </dgm:pt>
    <dgm:pt modelId="{7662C47F-C737-4AE2-97AA-5458B1D25E77}" type="pres">
      <dgm:prSet presAssocID="{4A90E531-9012-414B-AD02-212006597403}" presName="Pie" presStyleLbl="alignNode1" presStyleIdx="1" presStyleCnt="3"/>
      <dgm:spPr/>
    </dgm:pt>
    <dgm:pt modelId="{0BD54D63-EF63-4EC8-84A1-0D628E61920A}" type="pres">
      <dgm:prSet presAssocID="{4A90E531-9012-414B-AD02-212006597403}" presName="Parent" presStyleLbl="revTx" presStyleIdx="2" presStyleCnt="6" custAng="10800000">
        <dgm:presLayoutVars>
          <dgm:chMax val="1"/>
          <dgm:chPref val="1"/>
          <dgm:bulletEnabled val="1"/>
        </dgm:presLayoutVars>
      </dgm:prSet>
      <dgm:spPr/>
    </dgm:pt>
    <dgm:pt modelId="{C06AE19C-7EBA-4E41-BB72-438640C917D0}" type="pres">
      <dgm:prSet presAssocID="{37701AE7-A901-4497-BEAA-DDA9BDE2780B}" presName="negSibTrans" presStyleCnt="0"/>
      <dgm:spPr/>
    </dgm:pt>
    <dgm:pt modelId="{6483025A-7D46-4333-96D2-963C5B428D45}" type="pres">
      <dgm:prSet presAssocID="{4A90E531-9012-414B-AD02-212006597403}" presName="composite" presStyleCnt="0"/>
      <dgm:spPr/>
    </dgm:pt>
    <dgm:pt modelId="{8FF0A9E2-8D83-4429-984A-458B329B9029}" type="pres">
      <dgm:prSet presAssocID="{4A90E531-9012-414B-AD02-212006597403}" presName="Child" presStyleLbl="revTx" presStyleIdx="3" presStyleCnt="6" custScaleX="166822">
        <dgm:presLayoutVars>
          <dgm:chMax val="0"/>
          <dgm:chPref val="0"/>
          <dgm:bulletEnabled val="1"/>
        </dgm:presLayoutVars>
      </dgm:prSet>
      <dgm:spPr/>
    </dgm:pt>
    <dgm:pt modelId="{80D5B29F-E4E9-4781-987D-BB636BFF6F9D}" type="pres">
      <dgm:prSet presAssocID="{CC73C411-2E90-434E-8876-6FF7589C2D95}" presName="sibTrans" presStyleCnt="0"/>
      <dgm:spPr/>
    </dgm:pt>
    <dgm:pt modelId="{2A73C538-2940-4DBF-8A77-E691F7B1B48A}" type="pres">
      <dgm:prSet presAssocID="{E5A08C9B-2496-49CE-B233-4EEBBEBF7BA8}" presName="ParentComposite" presStyleCnt="0"/>
      <dgm:spPr/>
    </dgm:pt>
    <dgm:pt modelId="{A04D45BA-CE8E-4EFE-861F-C50589F8A7AE}" type="pres">
      <dgm:prSet presAssocID="{E5A08C9B-2496-49CE-B233-4EEBBEBF7BA8}" presName="Chord" presStyleLbl="bgShp" presStyleIdx="2" presStyleCnt="3"/>
      <dgm:spPr/>
    </dgm:pt>
    <dgm:pt modelId="{E11D0F6F-8FAC-4E90-BE06-FED20FE2D276}" type="pres">
      <dgm:prSet presAssocID="{E5A08C9B-2496-49CE-B233-4EEBBEBF7BA8}" presName="Pie" presStyleLbl="alignNode1" presStyleIdx="2" presStyleCnt="3"/>
      <dgm:spPr/>
    </dgm:pt>
    <dgm:pt modelId="{7C394FE0-6EB4-4DDF-90D5-283359C67B3C}" type="pres">
      <dgm:prSet presAssocID="{E5A08C9B-2496-49CE-B233-4EEBBEBF7BA8}" presName="Parent" presStyleLbl="revTx" presStyleIdx="4" presStyleCnt="6" custAng="10800000">
        <dgm:presLayoutVars>
          <dgm:chMax val="1"/>
          <dgm:chPref val="1"/>
          <dgm:bulletEnabled val="1"/>
        </dgm:presLayoutVars>
      </dgm:prSet>
      <dgm:spPr/>
    </dgm:pt>
    <dgm:pt modelId="{770782EB-19A9-484A-A5E0-96036F5AB1CE}" type="pres">
      <dgm:prSet presAssocID="{BA4CA6EF-F97B-473B-BB36-AB6A15093336}" presName="negSibTrans" presStyleCnt="0"/>
      <dgm:spPr/>
    </dgm:pt>
    <dgm:pt modelId="{886C42C2-C3E5-4F33-BC9F-97564DBE1B02}" type="pres">
      <dgm:prSet presAssocID="{E5A08C9B-2496-49CE-B233-4EEBBEBF7BA8}" presName="composite" presStyleCnt="0"/>
      <dgm:spPr/>
    </dgm:pt>
    <dgm:pt modelId="{ADE7E071-069F-40F2-B660-45A4A04BC536}" type="pres">
      <dgm:prSet presAssocID="{E5A08C9B-2496-49CE-B233-4EEBBEBF7BA8}" presName="Child" presStyleLbl="revTx" presStyleIdx="5" presStyleCnt="6" custScaleX="176010">
        <dgm:presLayoutVars>
          <dgm:chMax val="0"/>
          <dgm:chPref val="0"/>
          <dgm:bulletEnabled val="1"/>
        </dgm:presLayoutVars>
      </dgm:prSet>
      <dgm:spPr/>
    </dgm:pt>
  </dgm:ptLst>
  <dgm:cxnLst>
    <dgm:cxn modelId="{05FE2B18-448C-471B-8325-755D865D1F01}" srcId="{A75E55BC-9DDB-496E-B57E-15316FE17AB6}" destId="{E5A08C9B-2496-49CE-B233-4EEBBEBF7BA8}" srcOrd="2" destOrd="0" parTransId="{DF0B6036-FFF9-4D5D-AA99-9DEC9079952D}" sibTransId="{F4AEF7DB-D57C-4C6E-B8D9-074D169A6A2C}"/>
    <dgm:cxn modelId="{6D15A82D-BED5-4281-A7D0-BE1D7AB3D54B}" srcId="{BCF71B8D-7D76-432C-8D2A-2FFC99EFEF89}" destId="{A672CAAB-94C4-4B08-8776-ECA28CFC2660}" srcOrd="0" destOrd="0" parTransId="{31DDFAAE-2550-42F0-BDCE-15CC57BBB158}" sibTransId="{4F792D74-EAB4-4A5D-B31A-88B372AF53F0}"/>
    <dgm:cxn modelId="{8DD6B25F-ADB8-46ED-9094-977442852B09}" srcId="{A75E55BC-9DDB-496E-B57E-15316FE17AB6}" destId="{4A90E531-9012-414B-AD02-212006597403}" srcOrd="1" destOrd="0" parTransId="{BEF2049A-8B82-4AFC-834F-5EE216B79B42}" sibTransId="{CC73C411-2E90-434E-8876-6FF7589C2D95}"/>
    <dgm:cxn modelId="{DF1CA041-B031-4A96-928F-4C75DBC91D6B}" srcId="{A75E55BC-9DDB-496E-B57E-15316FE17AB6}" destId="{BCF71B8D-7D76-432C-8D2A-2FFC99EFEF89}" srcOrd="0" destOrd="0" parTransId="{08FF7459-7B2D-4BC0-A71E-0B9580B710EF}" sibTransId="{6790E27B-EE62-40F5-9FED-9C04FF6F7DDB}"/>
    <dgm:cxn modelId="{9E8E9B52-70E2-45F6-9CFD-239485225817}" type="presOf" srcId="{4A90E531-9012-414B-AD02-212006597403}" destId="{0BD54D63-EF63-4EC8-84A1-0D628E61920A}" srcOrd="0" destOrd="0" presId="urn:microsoft.com/office/officeart/2009/3/layout/PieProcess"/>
    <dgm:cxn modelId="{5C1B628D-6D79-4AB9-8248-16FE23DC9493}" type="presOf" srcId="{A672CAAB-94C4-4B08-8776-ECA28CFC2660}" destId="{55ED2236-C54A-4B6F-B188-E6A31E0654FA}" srcOrd="0" destOrd="0" presId="urn:microsoft.com/office/officeart/2009/3/layout/PieProcess"/>
    <dgm:cxn modelId="{A390FF94-A85B-43FD-8071-AED94A2659B5}" srcId="{E5A08C9B-2496-49CE-B233-4EEBBEBF7BA8}" destId="{A961ED8A-941C-4880-AF6B-F5C15EB4EACB}" srcOrd="0" destOrd="0" parTransId="{098EB3C3-D5A1-4FB0-8E6A-C9471FAC434C}" sibTransId="{BA4CA6EF-F97B-473B-BB36-AB6A15093336}"/>
    <dgm:cxn modelId="{FF6F6797-C776-4E2B-A078-AACB8FFB0CD0}" type="presOf" srcId="{BCF71B8D-7D76-432C-8D2A-2FFC99EFEF89}" destId="{C71A98AC-1512-4F32-9F63-F0BA2C700793}" srcOrd="0" destOrd="0" presId="urn:microsoft.com/office/officeart/2009/3/layout/PieProcess"/>
    <dgm:cxn modelId="{8735FDAB-FFF4-469C-92A1-51A459C4453E}" type="presOf" srcId="{A75E55BC-9DDB-496E-B57E-15316FE17AB6}" destId="{9F73DE36-6F71-4316-AB6E-425EC87E4C1F}" srcOrd="0" destOrd="0" presId="urn:microsoft.com/office/officeart/2009/3/layout/PieProcess"/>
    <dgm:cxn modelId="{09DA2EC7-738C-4EA3-A7DC-3013E0196250}" type="presOf" srcId="{F9FEA04E-74C0-4FCD-8599-156416E69CA0}" destId="{8FF0A9E2-8D83-4429-984A-458B329B9029}" srcOrd="0" destOrd="0" presId="urn:microsoft.com/office/officeart/2009/3/layout/PieProcess"/>
    <dgm:cxn modelId="{923FB3D0-76B7-4EC5-9DCB-97C9B9F4572A}" srcId="{4A90E531-9012-414B-AD02-212006597403}" destId="{F9FEA04E-74C0-4FCD-8599-156416E69CA0}" srcOrd="0" destOrd="0" parTransId="{1809F17E-5FB4-44B6-BA5F-453862586E78}" sibTransId="{37701AE7-A901-4497-BEAA-DDA9BDE2780B}"/>
    <dgm:cxn modelId="{8F994DE4-CCB4-4B04-9165-E5CBC85257CF}" type="presOf" srcId="{E5A08C9B-2496-49CE-B233-4EEBBEBF7BA8}" destId="{7C394FE0-6EB4-4DDF-90D5-283359C67B3C}" srcOrd="0" destOrd="0" presId="urn:microsoft.com/office/officeart/2009/3/layout/PieProcess"/>
    <dgm:cxn modelId="{6BD48BFA-EE25-4E89-A876-FF6D7702924C}" type="presOf" srcId="{A961ED8A-941C-4880-AF6B-F5C15EB4EACB}" destId="{ADE7E071-069F-40F2-B660-45A4A04BC536}" srcOrd="0" destOrd="0" presId="urn:microsoft.com/office/officeart/2009/3/layout/PieProcess"/>
    <dgm:cxn modelId="{4656C1EA-E14D-42A3-AFF5-23C9D7BFE90C}" type="presParOf" srcId="{9F73DE36-6F71-4316-AB6E-425EC87E4C1F}" destId="{8187B6D2-166B-4AD6-8243-B82C3B78CC2B}" srcOrd="0" destOrd="0" presId="urn:microsoft.com/office/officeart/2009/3/layout/PieProcess"/>
    <dgm:cxn modelId="{544BF05E-2734-47AB-854C-C577466338A1}" type="presParOf" srcId="{8187B6D2-166B-4AD6-8243-B82C3B78CC2B}" destId="{CBF205C9-0927-4A64-9633-3A9EE47FBFD0}" srcOrd="0" destOrd="0" presId="urn:microsoft.com/office/officeart/2009/3/layout/PieProcess"/>
    <dgm:cxn modelId="{7ECEBE90-D28A-4C49-96B5-8CE7451A7F0D}" type="presParOf" srcId="{8187B6D2-166B-4AD6-8243-B82C3B78CC2B}" destId="{97FB9AC6-7A6D-495E-949F-FD192AB97D7E}" srcOrd="1" destOrd="0" presId="urn:microsoft.com/office/officeart/2009/3/layout/PieProcess"/>
    <dgm:cxn modelId="{99564824-5358-42DF-BBF5-1BF5CA74342D}" type="presParOf" srcId="{8187B6D2-166B-4AD6-8243-B82C3B78CC2B}" destId="{C71A98AC-1512-4F32-9F63-F0BA2C700793}" srcOrd="2" destOrd="0" presId="urn:microsoft.com/office/officeart/2009/3/layout/PieProcess"/>
    <dgm:cxn modelId="{E251E795-4171-4EE4-ADE2-A56D8598D57B}" type="presParOf" srcId="{9F73DE36-6F71-4316-AB6E-425EC87E4C1F}" destId="{FD21B806-773C-41B0-B72C-57710882EF6A}" srcOrd="1" destOrd="0" presId="urn:microsoft.com/office/officeart/2009/3/layout/PieProcess"/>
    <dgm:cxn modelId="{7C32B5ED-A088-4BE0-95AF-0BBEAEAFB7DA}" type="presParOf" srcId="{9F73DE36-6F71-4316-AB6E-425EC87E4C1F}" destId="{670CC7BE-5359-46E8-B77E-8562CB4CD66A}" srcOrd="2" destOrd="0" presId="urn:microsoft.com/office/officeart/2009/3/layout/PieProcess"/>
    <dgm:cxn modelId="{0B0845BD-3601-4AC3-96AD-A21F6CFF8F68}" type="presParOf" srcId="{670CC7BE-5359-46E8-B77E-8562CB4CD66A}" destId="{55ED2236-C54A-4B6F-B188-E6A31E0654FA}" srcOrd="0" destOrd="0" presId="urn:microsoft.com/office/officeart/2009/3/layout/PieProcess"/>
    <dgm:cxn modelId="{7AD7C8BE-FCF2-4665-9124-FB481507FEAD}" type="presParOf" srcId="{9F73DE36-6F71-4316-AB6E-425EC87E4C1F}" destId="{E745460F-C4D3-4394-BA6F-F794CC2ED665}" srcOrd="3" destOrd="0" presId="urn:microsoft.com/office/officeart/2009/3/layout/PieProcess"/>
    <dgm:cxn modelId="{D44858EE-CF67-4276-B6C1-BD773924AB6C}" type="presParOf" srcId="{9F73DE36-6F71-4316-AB6E-425EC87E4C1F}" destId="{94AEF57C-4CA6-4AF7-90F2-39AA7ED03BD2}" srcOrd="4" destOrd="0" presId="urn:microsoft.com/office/officeart/2009/3/layout/PieProcess"/>
    <dgm:cxn modelId="{278703FB-71A2-4D1B-BAE1-3B752AE8B8C7}" type="presParOf" srcId="{94AEF57C-4CA6-4AF7-90F2-39AA7ED03BD2}" destId="{004A66FF-04C1-42D1-8D06-7AA841C59646}" srcOrd="0" destOrd="0" presId="urn:microsoft.com/office/officeart/2009/3/layout/PieProcess"/>
    <dgm:cxn modelId="{E4903769-8BCB-42E1-A116-B1103269C70A}" type="presParOf" srcId="{94AEF57C-4CA6-4AF7-90F2-39AA7ED03BD2}" destId="{7662C47F-C737-4AE2-97AA-5458B1D25E77}" srcOrd="1" destOrd="0" presId="urn:microsoft.com/office/officeart/2009/3/layout/PieProcess"/>
    <dgm:cxn modelId="{9245C283-F279-4AEC-8F49-24B909CF374E}" type="presParOf" srcId="{94AEF57C-4CA6-4AF7-90F2-39AA7ED03BD2}" destId="{0BD54D63-EF63-4EC8-84A1-0D628E61920A}" srcOrd="2" destOrd="0" presId="urn:microsoft.com/office/officeart/2009/3/layout/PieProcess"/>
    <dgm:cxn modelId="{30A1B9A4-E343-4E4A-AC75-2D7766006F54}" type="presParOf" srcId="{9F73DE36-6F71-4316-AB6E-425EC87E4C1F}" destId="{C06AE19C-7EBA-4E41-BB72-438640C917D0}" srcOrd="5" destOrd="0" presId="urn:microsoft.com/office/officeart/2009/3/layout/PieProcess"/>
    <dgm:cxn modelId="{43A590B8-B10E-4BA2-8C05-D92A9CABEB19}" type="presParOf" srcId="{9F73DE36-6F71-4316-AB6E-425EC87E4C1F}" destId="{6483025A-7D46-4333-96D2-963C5B428D45}" srcOrd="6" destOrd="0" presId="urn:microsoft.com/office/officeart/2009/3/layout/PieProcess"/>
    <dgm:cxn modelId="{61C97EC5-01A3-480E-864A-F376D809E56A}" type="presParOf" srcId="{6483025A-7D46-4333-96D2-963C5B428D45}" destId="{8FF0A9E2-8D83-4429-984A-458B329B9029}" srcOrd="0" destOrd="0" presId="urn:microsoft.com/office/officeart/2009/3/layout/PieProcess"/>
    <dgm:cxn modelId="{4400DF30-F86F-4CBC-93BE-0B3509ADD5E5}" type="presParOf" srcId="{9F73DE36-6F71-4316-AB6E-425EC87E4C1F}" destId="{80D5B29F-E4E9-4781-987D-BB636BFF6F9D}" srcOrd="7" destOrd="0" presId="urn:microsoft.com/office/officeart/2009/3/layout/PieProcess"/>
    <dgm:cxn modelId="{AF9BE9DD-9983-4B8B-B880-F36F4C3BA389}" type="presParOf" srcId="{9F73DE36-6F71-4316-AB6E-425EC87E4C1F}" destId="{2A73C538-2940-4DBF-8A77-E691F7B1B48A}" srcOrd="8" destOrd="0" presId="urn:microsoft.com/office/officeart/2009/3/layout/PieProcess"/>
    <dgm:cxn modelId="{71EA28B8-8DE5-4B92-932C-008325308EFD}" type="presParOf" srcId="{2A73C538-2940-4DBF-8A77-E691F7B1B48A}" destId="{A04D45BA-CE8E-4EFE-861F-C50589F8A7AE}" srcOrd="0" destOrd="0" presId="urn:microsoft.com/office/officeart/2009/3/layout/PieProcess"/>
    <dgm:cxn modelId="{D5CAC874-8726-421E-AA16-4350B3D8130F}" type="presParOf" srcId="{2A73C538-2940-4DBF-8A77-E691F7B1B48A}" destId="{E11D0F6F-8FAC-4E90-BE06-FED20FE2D276}" srcOrd="1" destOrd="0" presId="urn:microsoft.com/office/officeart/2009/3/layout/PieProcess"/>
    <dgm:cxn modelId="{50C1EFC2-CE28-4424-BE76-41AF1AD5D6C3}" type="presParOf" srcId="{2A73C538-2940-4DBF-8A77-E691F7B1B48A}" destId="{7C394FE0-6EB4-4DDF-90D5-283359C67B3C}" srcOrd="2" destOrd="0" presId="urn:microsoft.com/office/officeart/2009/3/layout/PieProcess"/>
    <dgm:cxn modelId="{BF80DB74-10CD-4094-8E27-8CD827CC1574}" type="presParOf" srcId="{9F73DE36-6F71-4316-AB6E-425EC87E4C1F}" destId="{770782EB-19A9-484A-A5E0-96036F5AB1CE}" srcOrd="9" destOrd="0" presId="urn:microsoft.com/office/officeart/2009/3/layout/PieProcess"/>
    <dgm:cxn modelId="{03E2EFDD-923F-45FD-8787-4AA7153A1B24}" type="presParOf" srcId="{9F73DE36-6F71-4316-AB6E-425EC87E4C1F}" destId="{886C42C2-C3E5-4F33-BC9F-97564DBE1B02}" srcOrd="10" destOrd="0" presId="urn:microsoft.com/office/officeart/2009/3/layout/PieProcess"/>
    <dgm:cxn modelId="{28E9A9CC-4187-45B7-BEEE-6C76E3EA1365}" type="presParOf" srcId="{886C42C2-C3E5-4F33-BC9F-97564DBE1B02}" destId="{ADE7E071-069F-40F2-B660-45A4A04BC536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4E2644-3867-4CD4-A27D-49A231D49B3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24C37846-598A-4719-A6BC-D2313B4415DE}">
      <dgm:prSet custT="1"/>
      <dgm:spPr/>
      <dgm:t>
        <a:bodyPr/>
        <a:lstStyle/>
        <a:p>
          <a:r>
            <a:rPr lang="tr-TR" sz="2000" b="1" dirty="0">
              <a:latin typeface="Hurme Geometric Sans 1" panose="020B0500020000000000" pitchFamily="34" charset="-94"/>
            </a:rPr>
            <a:t>Elektronik Başvuru Sistemine Yüklenmesi Gereken Belgeler</a:t>
          </a:r>
        </a:p>
      </dgm:t>
    </dgm:pt>
    <dgm:pt modelId="{8F6767E9-CCCF-4753-94CF-3BF9974E1924}" type="parTrans" cxnId="{889DA6FA-60B5-428C-AA9C-640E39983245}">
      <dgm:prSet/>
      <dgm:spPr/>
      <dgm:t>
        <a:bodyPr/>
        <a:lstStyle/>
        <a:p>
          <a:endParaRPr lang="tr-TR"/>
        </a:p>
      </dgm:t>
    </dgm:pt>
    <dgm:pt modelId="{9BD1F56D-2E7D-439B-BDEA-97A613D3DDE2}" type="sibTrans" cxnId="{889DA6FA-60B5-428C-AA9C-640E39983245}">
      <dgm:prSet/>
      <dgm:spPr/>
      <dgm:t>
        <a:bodyPr/>
        <a:lstStyle/>
        <a:p>
          <a:endParaRPr lang="tr-TR"/>
        </a:p>
      </dgm:t>
    </dgm:pt>
    <dgm:pt modelId="{15E16FEA-2396-4695-B234-77DE0AA4B78F}">
      <dgm:prSet/>
      <dgm:spPr/>
      <dgm:t>
        <a:bodyPr/>
        <a:lstStyle/>
        <a:p>
          <a:r>
            <a:rPr lang="tr-TR" b="1" dirty="0">
              <a:latin typeface="Hurme Geometric Sans 1" panose="020B0500020000000000" pitchFamily="34" charset="-94"/>
              <a:hlinkClick xmlns:r="http://schemas.openxmlformats.org/officeDocument/2006/relationships" r:id="rId1" action="ppaction://hlinkfile"/>
            </a:rPr>
            <a:t>Başvuru Formu</a:t>
          </a:r>
          <a:endParaRPr lang="tr-TR" dirty="0">
            <a:latin typeface="Hurme Geometric Sans 1" panose="020B0500020000000000" pitchFamily="34" charset="-94"/>
          </a:endParaRPr>
        </a:p>
      </dgm:t>
    </dgm:pt>
    <dgm:pt modelId="{E906C47F-2C97-4627-BF01-62F1BA2FF3CD}" type="parTrans" cxnId="{22FD200E-C34F-4F4E-BDE6-5F3A6142E5E3}">
      <dgm:prSet/>
      <dgm:spPr/>
      <dgm:t>
        <a:bodyPr/>
        <a:lstStyle/>
        <a:p>
          <a:endParaRPr lang="tr-TR"/>
        </a:p>
      </dgm:t>
    </dgm:pt>
    <dgm:pt modelId="{594367C2-2DC0-49AE-9FD2-249D3FCDE2D7}" type="sibTrans" cxnId="{22FD200E-C34F-4F4E-BDE6-5F3A6142E5E3}">
      <dgm:prSet/>
      <dgm:spPr/>
      <dgm:t>
        <a:bodyPr/>
        <a:lstStyle/>
        <a:p>
          <a:endParaRPr lang="tr-TR"/>
        </a:p>
      </dgm:t>
    </dgm:pt>
    <dgm:pt modelId="{35F52241-E682-4D5E-A49C-07D30E5DA00E}">
      <dgm:prSet/>
      <dgm:spPr/>
      <dgm:t>
        <a:bodyPr/>
        <a:lstStyle/>
        <a:p>
          <a:r>
            <a:rPr lang="tr-TR" b="1" dirty="0">
              <a:latin typeface="Hurme Geometric Sans 1" panose="020B0500020000000000" pitchFamily="34" charset="-94"/>
            </a:rPr>
            <a:t>Başvuru Formu EK-1 Kaynaklar</a:t>
          </a:r>
          <a:endParaRPr lang="tr-TR" dirty="0">
            <a:latin typeface="Hurme Geometric Sans 1" panose="020B0500020000000000" pitchFamily="34" charset="-94"/>
          </a:endParaRPr>
        </a:p>
      </dgm:t>
    </dgm:pt>
    <dgm:pt modelId="{0BB06A6C-6CA2-4A08-BA54-8B08E97CB78C}" type="parTrans" cxnId="{99402647-BED7-425F-B0BA-9F6A920E385B}">
      <dgm:prSet/>
      <dgm:spPr/>
      <dgm:t>
        <a:bodyPr/>
        <a:lstStyle/>
        <a:p>
          <a:endParaRPr lang="tr-TR"/>
        </a:p>
      </dgm:t>
    </dgm:pt>
    <dgm:pt modelId="{BF7C06FB-D8DD-4FB5-AC43-51626687AC7C}" type="sibTrans" cxnId="{99402647-BED7-425F-B0BA-9F6A920E385B}">
      <dgm:prSet/>
      <dgm:spPr/>
      <dgm:t>
        <a:bodyPr/>
        <a:lstStyle/>
        <a:p>
          <a:endParaRPr lang="tr-TR"/>
        </a:p>
      </dgm:t>
    </dgm:pt>
    <dgm:pt modelId="{A656E0EF-3058-4141-9DC1-803E73EF7F75}">
      <dgm:prSet/>
      <dgm:spPr/>
      <dgm:t>
        <a:bodyPr/>
        <a:lstStyle/>
        <a:p>
          <a:r>
            <a:rPr lang="da-DK" b="1" dirty="0">
              <a:latin typeface="Hurme Geometric Sans 1" panose="020B0500020000000000" pitchFamily="34" charset="-94"/>
              <a:hlinkClick xmlns:r="http://schemas.openxmlformats.org/officeDocument/2006/relationships" r:id="rId2" action="ppaction://hlinkfile"/>
            </a:rPr>
            <a:t>Başvuru Formu EK-2 Bütçe ve Gerekçesi</a:t>
          </a:r>
          <a:endParaRPr lang="tr-TR" dirty="0">
            <a:latin typeface="Hurme Geometric Sans 1" panose="020B0500020000000000" pitchFamily="34" charset="-94"/>
          </a:endParaRPr>
        </a:p>
      </dgm:t>
    </dgm:pt>
    <dgm:pt modelId="{00A4063D-D779-4030-A0DC-4453C122A0C5}" type="parTrans" cxnId="{C903719B-B25B-48F2-8055-B53283D8DC39}">
      <dgm:prSet/>
      <dgm:spPr/>
      <dgm:t>
        <a:bodyPr/>
        <a:lstStyle/>
        <a:p>
          <a:endParaRPr lang="tr-TR"/>
        </a:p>
      </dgm:t>
    </dgm:pt>
    <dgm:pt modelId="{05410C3D-B1FE-4AF6-8DF2-77A91793E1BD}" type="sibTrans" cxnId="{C903719B-B25B-48F2-8055-B53283D8DC39}">
      <dgm:prSet/>
      <dgm:spPr/>
      <dgm:t>
        <a:bodyPr/>
        <a:lstStyle/>
        <a:p>
          <a:endParaRPr lang="tr-TR"/>
        </a:p>
      </dgm:t>
    </dgm:pt>
    <dgm:pt modelId="{96A35FD1-1E70-4A22-9448-B62B53A18E5C}">
      <dgm:prSet/>
      <dgm:spPr/>
      <dgm:t>
        <a:bodyPr/>
        <a:lstStyle/>
        <a:p>
          <a:r>
            <a:rPr lang="tr-TR" b="1" dirty="0">
              <a:latin typeface="Hurme Geometric Sans 1" panose="020B0500020000000000" pitchFamily="34" charset="-94"/>
              <a:hlinkClick xmlns:r="http://schemas.openxmlformats.org/officeDocument/2006/relationships" r:id="rId3" action="ppaction://hlinkfile"/>
            </a:rPr>
            <a:t>Başvuru Formu EK-4 İşbirliği Formu</a:t>
          </a:r>
          <a:r>
            <a:rPr lang="tr-TR" b="1" dirty="0">
              <a:latin typeface="Hurme Geometric Sans 1" panose="020B0500020000000000" pitchFamily="34" charset="-94"/>
            </a:rPr>
            <a:t> (</a:t>
          </a:r>
          <a:r>
            <a:rPr lang="tr-TR" b="1" i="0" dirty="0" err="1">
              <a:latin typeface="Hurme Geometric Sans 1" panose="020B0500020000000000" pitchFamily="34" charset="-94"/>
            </a:rPr>
            <a:t>işbirlikli</a:t>
          </a:r>
          <a:r>
            <a:rPr lang="tr-TR" b="1" i="0" dirty="0">
              <a:latin typeface="Hurme Geometric Sans 1" panose="020B0500020000000000" pitchFamily="34" charset="-94"/>
            </a:rPr>
            <a:t> projelere </a:t>
          </a:r>
          <a:r>
            <a:rPr lang="tr-TR" b="0" i="0" dirty="0">
              <a:latin typeface="Hurme Geometric Sans 1" panose="020B0500020000000000" pitchFamily="34" charset="-94"/>
            </a:rPr>
            <a:t>ek puan verilerek </a:t>
          </a:r>
          <a:r>
            <a:rPr lang="tr-TR" b="1" i="0" dirty="0">
              <a:latin typeface="Hurme Geometric Sans 1" panose="020B0500020000000000" pitchFamily="34" charset="-94"/>
            </a:rPr>
            <a:t>öncelikli olarak desteklenmektedir.)</a:t>
          </a:r>
          <a:endParaRPr lang="tr-TR" dirty="0">
            <a:latin typeface="Hurme Geometric Sans 1" panose="020B0500020000000000" pitchFamily="34" charset="-94"/>
          </a:endParaRPr>
        </a:p>
      </dgm:t>
    </dgm:pt>
    <dgm:pt modelId="{9422C44B-3F2E-4D80-849D-03BB01616C41}" type="parTrans" cxnId="{4F5EDCB0-AA2D-4BE1-8FA6-C1DBFDB5FD4C}">
      <dgm:prSet/>
      <dgm:spPr/>
      <dgm:t>
        <a:bodyPr/>
        <a:lstStyle/>
        <a:p>
          <a:endParaRPr lang="tr-TR"/>
        </a:p>
      </dgm:t>
    </dgm:pt>
    <dgm:pt modelId="{84180D9E-063D-4CC4-9180-208DEA21689C}" type="sibTrans" cxnId="{4F5EDCB0-AA2D-4BE1-8FA6-C1DBFDB5FD4C}">
      <dgm:prSet/>
      <dgm:spPr/>
      <dgm:t>
        <a:bodyPr/>
        <a:lstStyle/>
        <a:p>
          <a:endParaRPr lang="tr-TR"/>
        </a:p>
      </dgm:t>
    </dgm:pt>
    <dgm:pt modelId="{2DF13876-D88F-48B1-B13F-EE3E3CA4D94B}" type="pres">
      <dgm:prSet presAssocID="{924E2644-3867-4CD4-A27D-49A231D49B37}" presName="Name0" presStyleCnt="0">
        <dgm:presLayoutVars>
          <dgm:dir/>
          <dgm:animLvl val="lvl"/>
          <dgm:resizeHandles val="exact"/>
        </dgm:presLayoutVars>
      </dgm:prSet>
      <dgm:spPr/>
    </dgm:pt>
    <dgm:pt modelId="{7D950469-EDE1-4573-A869-CD1CE45715EB}" type="pres">
      <dgm:prSet presAssocID="{24C37846-598A-4719-A6BC-D2313B4415DE}" presName="composite" presStyleCnt="0"/>
      <dgm:spPr/>
    </dgm:pt>
    <dgm:pt modelId="{D2392F0D-5DB4-499D-BEFF-A0D0031A32EB}" type="pres">
      <dgm:prSet presAssocID="{24C37846-598A-4719-A6BC-D2313B4415DE}" presName="parTx" presStyleLbl="alignNode1" presStyleIdx="0" presStyleCnt="1" custLinFactNeighborY="-3169">
        <dgm:presLayoutVars>
          <dgm:chMax val="0"/>
          <dgm:chPref val="0"/>
          <dgm:bulletEnabled val="1"/>
        </dgm:presLayoutVars>
      </dgm:prSet>
      <dgm:spPr/>
    </dgm:pt>
    <dgm:pt modelId="{1A40B8D9-224D-4759-88C1-7B3070AC8C56}" type="pres">
      <dgm:prSet presAssocID="{24C37846-598A-4719-A6BC-D2313B4415DE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22FD200E-C34F-4F4E-BDE6-5F3A6142E5E3}" srcId="{24C37846-598A-4719-A6BC-D2313B4415DE}" destId="{15E16FEA-2396-4695-B234-77DE0AA4B78F}" srcOrd="0" destOrd="0" parTransId="{E906C47F-2C97-4627-BF01-62F1BA2FF3CD}" sibTransId="{594367C2-2DC0-49AE-9FD2-249D3FCDE2D7}"/>
    <dgm:cxn modelId="{1ACEAD29-E27B-454E-B909-92575BAE9829}" type="presOf" srcId="{96A35FD1-1E70-4A22-9448-B62B53A18E5C}" destId="{1A40B8D9-224D-4759-88C1-7B3070AC8C56}" srcOrd="0" destOrd="3" presId="urn:microsoft.com/office/officeart/2005/8/layout/hList1"/>
    <dgm:cxn modelId="{7C5DA265-AECA-4F7A-AB6C-C9C81B4564FE}" type="presOf" srcId="{A656E0EF-3058-4141-9DC1-803E73EF7F75}" destId="{1A40B8D9-224D-4759-88C1-7B3070AC8C56}" srcOrd="0" destOrd="2" presId="urn:microsoft.com/office/officeart/2005/8/layout/hList1"/>
    <dgm:cxn modelId="{99402647-BED7-425F-B0BA-9F6A920E385B}" srcId="{24C37846-598A-4719-A6BC-D2313B4415DE}" destId="{35F52241-E682-4D5E-A49C-07D30E5DA00E}" srcOrd="1" destOrd="0" parTransId="{0BB06A6C-6CA2-4A08-BA54-8B08E97CB78C}" sibTransId="{BF7C06FB-D8DD-4FB5-AC43-51626687AC7C}"/>
    <dgm:cxn modelId="{C903719B-B25B-48F2-8055-B53283D8DC39}" srcId="{24C37846-598A-4719-A6BC-D2313B4415DE}" destId="{A656E0EF-3058-4141-9DC1-803E73EF7F75}" srcOrd="2" destOrd="0" parTransId="{00A4063D-D779-4030-A0DC-4453C122A0C5}" sibTransId="{05410C3D-B1FE-4AF6-8DF2-77A91793E1BD}"/>
    <dgm:cxn modelId="{2F6181AD-7756-4DA9-8B6B-625F3B3E88E7}" type="presOf" srcId="{15E16FEA-2396-4695-B234-77DE0AA4B78F}" destId="{1A40B8D9-224D-4759-88C1-7B3070AC8C56}" srcOrd="0" destOrd="0" presId="urn:microsoft.com/office/officeart/2005/8/layout/hList1"/>
    <dgm:cxn modelId="{4F5EDCB0-AA2D-4BE1-8FA6-C1DBFDB5FD4C}" srcId="{24C37846-598A-4719-A6BC-D2313B4415DE}" destId="{96A35FD1-1E70-4A22-9448-B62B53A18E5C}" srcOrd="3" destOrd="0" parTransId="{9422C44B-3F2E-4D80-849D-03BB01616C41}" sibTransId="{84180D9E-063D-4CC4-9180-208DEA21689C}"/>
    <dgm:cxn modelId="{36B023BD-9F1F-4CAA-A67B-9AE18366BE16}" type="presOf" srcId="{35F52241-E682-4D5E-A49C-07D30E5DA00E}" destId="{1A40B8D9-224D-4759-88C1-7B3070AC8C56}" srcOrd="0" destOrd="1" presId="urn:microsoft.com/office/officeart/2005/8/layout/hList1"/>
    <dgm:cxn modelId="{F3F910E1-941A-4EC8-9BB8-4EC6F2F560CC}" type="presOf" srcId="{924E2644-3867-4CD4-A27D-49A231D49B37}" destId="{2DF13876-D88F-48B1-B13F-EE3E3CA4D94B}" srcOrd="0" destOrd="0" presId="urn:microsoft.com/office/officeart/2005/8/layout/hList1"/>
    <dgm:cxn modelId="{E5BF88F1-186F-4CBA-B0B5-69C7EC1114B2}" type="presOf" srcId="{24C37846-598A-4719-A6BC-D2313B4415DE}" destId="{D2392F0D-5DB4-499D-BEFF-A0D0031A32EB}" srcOrd="0" destOrd="0" presId="urn:microsoft.com/office/officeart/2005/8/layout/hList1"/>
    <dgm:cxn modelId="{889DA6FA-60B5-428C-AA9C-640E39983245}" srcId="{924E2644-3867-4CD4-A27D-49A231D49B37}" destId="{24C37846-598A-4719-A6BC-D2313B4415DE}" srcOrd="0" destOrd="0" parTransId="{8F6767E9-CCCF-4753-94CF-3BF9974E1924}" sibTransId="{9BD1F56D-2E7D-439B-BDEA-97A613D3DDE2}"/>
    <dgm:cxn modelId="{D6852A3A-BF76-49FA-88FE-5FBF6F04D558}" type="presParOf" srcId="{2DF13876-D88F-48B1-B13F-EE3E3CA4D94B}" destId="{7D950469-EDE1-4573-A869-CD1CE45715EB}" srcOrd="0" destOrd="0" presId="urn:microsoft.com/office/officeart/2005/8/layout/hList1"/>
    <dgm:cxn modelId="{971D6E36-55CB-407B-BB69-426151B063B0}" type="presParOf" srcId="{7D950469-EDE1-4573-A869-CD1CE45715EB}" destId="{D2392F0D-5DB4-499D-BEFF-A0D0031A32EB}" srcOrd="0" destOrd="0" presId="urn:microsoft.com/office/officeart/2005/8/layout/hList1"/>
    <dgm:cxn modelId="{0BDC1754-463B-42A8-822D-A9E699DF3F4E}" type="presParOf" srcId="{7D950469-EDE1-4573-A869-CD1CE45715EB}" destId="{1A40B8D9-224D-4759-88C1-7B3070AC8C5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547964-E5CF-4A98-93A8-6A904C2011AA}" type="doc">
      <dgm:prSet loTypeId="urn:microsoft.com/office/officeart/2005/8/layout/h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509FAF29-46D9-4E18-B804-8034546E997A}">
      <dgm:prSet/>
      <dgm:spPr/>
      <dgm:t>
        <a:bodyPr/>
        <a:lstStyle/>
        <a:p>
          <a:r>
            <a:rPr lang="tr-TR" b="1" dirty="0">
              <a:latin typeface="Hurme Geometric Sans 1" panose="020B0500020000000000" pitchFamily="34" charset="-94"/>
            </a:rPr>
            <a:t>Gerekli İse</a:t>
          </a:r>
        </a:p>
      </dgm:t>
    </dgm:pt>
    <dgm:pt modelId="{DF70F69B-6384-4E33-879F-CB13C22419D3}" type="parTrans" cxnId="{144AEBD8-1394-4612-A84B-9E0DE86B6D4D}">
      <dgm:prSet/>
      <dgm:spPr/>
      <dgm:t>
        <a:bodyPr/>
        <a:lstStyle/>
        <a:p>
          <a:endParaRPr lang="tr-TR"/>
        </a:p>
      </dgm:t>
    </dgm:pt>
    <dgm:pt modelId="{4FA8318C-B710-406F-A902-03E7E5B25F90}" type="sibTrans" cxnId="{144AEBD8-1394-4612-A84B-9E0DE86B6D4D}">
      <dgm:prSet/>
      <dgm:spPr/>
      <dgm:t>
        <a:bodyPr/>
        <a:lstStyle/>
        <a:p>
          <a:endParaRPr lang="tr-TR"/>
        </a:p>
      </dgm:t>
    </dgm:pt>
    <dgm:pt modelId="{B6FFD578-2CDC-43CB-B71A-5373852E91A4}">
      <dgm:prSet/>
      <dgm:spPr/>
      <dgm:t>
        <a:bodyPr/>
        <a:lstStyle/>
        <a:p>
          <a:r>
            <a:rPr lang="tr-TR" dirty="0">
              <a:latin typeface="Hurme Geometric Sans 1" panose="020B0500020000000000" pitchFamily="34" charset="-94"/>
            </a:rPr>
            <a:t>Proje Önerisi Değişiklik Bildirim Formu</a:t>
          </a:r>
        </a:p>
      </dgm:t>
    </dgm:pt>
    <dgm:pt modelId="{AD43569A-A679-4FD6-A1B7-5A0BA2CBB1B9}" type="parTrans" cxnId="{8CD0C11B-91E8-4B44-A3FF-E4527CA96CD0}">
      <dgm:prSet/>
      <dgm:spPr/>
      <dgm:t>
        <a:bodyPr/>
        <a:lstStyle/>
        <a:p>
          <a:endParaRPr lang="tr-TR"/>
        </a:p>
      </dgm:t>
    </dgm:pt>
    <dgm:pt modelId="{CC910F1F-ADD0-4979-B8AF-3F0A2DDE36A4}" type="sibTrans" cxnId="{8CD0C11B-91E8-4B44-A3FF-E4527CA96CD0}">
      <dgm:prSet/>
      <dgm:spPr/>
      <dgm:t>
        <a:bodyPr/>
        <a:lstStyle/>
        <a:p>
          <a:endParaRPr lang="tr-TR"/>
        </a:p>
      </dgm:t>
    </dgm:pt>
    <dgm:pt modelId="{EFACF606-DAED-49E7-BC90-B71BF44B46D4}">
      <dgm:prSet/>
      <dgm:spPr/>
      <dgm:t>
        <a:bodyPr/>
        <a:lstStyle/>
        <a:p>
          <a:r>
            <a:rPr lang="tr-TR" dirty="0">
              <a:latin typeface="Hurme Geometric Sans 1" panose="020B0500020000000000" pitchFamily="34" charset="-94"/>
            </a:rPr>
            <a:t>Feragat Formu</a:t>
          </a:r>
        </a:p>
      </dgm:t>
    </dgm:pt>
    <dgm:pt modelId="{61DB7B18-C2A9-4D17-A0BA-6136341F293A}" type="parTrans" cxnId="{E19C4CDC-CD67-47C5-8CDB-F6374318A063}">
      <dgm:prSet/>
      <dgm:spPr/>
      <dgm:t>
        <a:bodyPr/>
        <a:lstStyle/>
        <a:p>
          <a:endParaRPr lang="tr-TR"/>
        </a:p>
      </dgm:t>
    </dgm:pt>
    <dgm:pt modelId="{87B9406B-C76B-48FE-B72F-2372E76BCFEE}" type="sibTrans" cxnId="{E19C4CDC-CD67-47C5-8CDB-F6374318A063}">
      <dgm:prSet/>
      <dgm:spPr/>
      <dgm:t>
        <a:bodyPr/>
        <a:lstStyle/>
        <a:p>
          <a:endParaRPr lang="tr-TR"/>
        </a:p>
      </dgm:t>
    </dgm:pt>
    <dgm:pt modelId="{4BE6EF65-71D1-41E6-A379-EE75C4C766B5}">
      <dgm:prSet/>
      <dgm:spPr/>
      <dgm:t>
        <a:bodyPr/>
        <a:lstStyle/>
        <a:p>
          <a:r>
            <a:rPr lang="tr-TR" dirty="0">
              <a:latin typeface="Hurme Geometric Sans 1" panose="020B0500020000000000" pitchFamily="34" charset="-94"/>
            </a:rPr>
            <a:t>Yurt Dışı Araştırmacı Bilgi Formu</a:t>
          </a:r>
        </a:p>
      </dgm:t>
    </dgm:pt>
    <dgm:pt modelId="{C67324A6-290D-4EBA-A802-81DC9CE778C6}" type="parTrans" cxnId="{3345DA52-1295-4240-8D47-43A4F982D6A2}">
      <dgm:prSet/>
      <dgm:spPr/>
      <dgm:t>
        <a:bodyPr/>
        <a:lstStyle/>
        <a:p>
          <a:endParaRPr lang="tr-TR"/>
        </a:p>
      </dgm:t>
    </dgm:pt>
    <dgm:pt modelId="{C187248B-76C0-4FEB-ADE0-ED074F7416BF}" type="sibTrans" cxnId="{3345DA52-1295-4240-8D47-43A4F982D6A2}">
      <dgm:prSet/>
      <dgm:spPr/>
      <dgm:t>
        <a:bodyPr/>
        <a:lstStyle/>
        <a:p>
          <a:endParaRPr lang="tr-TR"/>
        </a:p>
      </dgm:t>
    </dgm:pt>
    <dgm:pt modelId="{F4A2B82C-74E2-4DFA-8D68-EEB1B292BBD5}">
      <dgm:prSet/>
      <dgm:spPr/>
      <dgm:t>
        <a:bodyPr/>
        <a:lstStyle/>
        <a:p>
          <a:r>
            <a:rPr lang="tr-TR" dirty="0">
              <a:latin typeface="Hurme Geometric Sans 1" panose="020B0500020000000000" pitchFamily="34" charset="-94"/>
            </a:rPr>
            <a:t>Yurt Dışı Araştırmacı Katılım Mektubu</a:t>
          </a:r>
        </a:p>
      </dgm:t>
    </dgm:pt>
    <dgm:pt modelId="{55426335-5997-4CB9-9CC6-85A9DA940504}" type="parTrans" cxnId="{C0091068-4244-43CE-B6DF-5F0F70D9631D}">
      <dgm:prSet/>
      <dgm:spPr/>
      <dgm:t>
        <a:bodyPr/>
        <a:lstStyle/>
        <a:p>
          <a:endParaRPr lang="tr-TR"/>
        </a:p>
      </dgm:t>
    </dgm:pt>
    <dgm:pt modelId="{D10CC0CE-8006-442F-AE70-2AB1D8309740}" type="sibTrans" cxnId="{C0091068-4244-43CE-B6DF-5F0F70D9631D}">
      <dgm:prSet/>
      <dgm:spPr/>
      <dgm:t>
        <a:bodyPr/>
        <a:lstStyle/>
        <a:p>
          <a:endParaRPr lang="tr-TR"/>
        </a:p>
      </dgm:t>
    </dgm:pt>
    <dgm:pt modelId="{4FB814DD-4E95-45B5-9830-D2E7895F4A39}">
      <dgm:prSet/>
      <dgm:spPr/>
      <dgm:t>
        <a:bodyPr/>
        <a:lstStyle/>
        <a:p>
          <a:r>
            <a:rPr lang="tr-TR" dirty="0">
              <a:latin typeface="Hurme Geometric Sans 1" panose="020B0500020000000000" pitchFamily="34" charset="-94"/>
            </a:rPr>
            <a:t>Yurt Dışı Araştırmacı/Danışman Özgeçmişi</a:t>
          </a:r>
        </a:p>
      </dgm:t>
    </dgm:pt>
    <dgm:pt modelId="{0C6ECA5C-71CD-4CE9-BAD5-82C921A2269E}" type="parTrans" cxnId="{B87D804D-F1DC-4E9E-A41E-85C880F7D3FF}">
      <dgm:prSet/>
      <dgm:spPr/>
      <dgm:t>
        <a:bodyPr/>
        <a:lstStyle/>
        <a:p>
          <a:endParaRPr lang="tr-TR"/>
        </a:p>
      </dgm:t>
    </dgm:pt>
    <dgm:pt modelId="{DEA76421-561A-4922-95F6-CA5988709DA0}" type="sibTrans" cxnId="{B87D804D-F1DC-4E9E-A41E-85C880F7D3FF}">
      <dgm:prSet/>
      <dgm:spPr/>
      <dgm:t>
        <a:bodyPr/>
        <a:lstStyle/>
        <a:p>
          <a:endParaRPr lang="tr-TR"/>
        </a:p>
      </dgm:t>
    </dgm:pt>
    <dgm:pt modelId="{98C9329A-6A72-4766-BA8F-52DD688D4187}" type="pres">
      <dgm:prSet presAssocID="{53547964-E5CF-4A98-93A8-6A904C2011AA}" presName="Name0" presStyleCnt="0">
        <dgm:presLayoutVars>
          <dgm:dir/>
          <dgm:animLvl val="lvl"/>
          <dgm:resizeHandles val="exact"/>
        </dgm:presLayoutVars>
      </dgm:prSet>
      <dgm:spPr/>
    </dgm:pt>
    <dgm:pt modelId="{4003AD68-D72A-423A-B142-7DB0A6F01DD3}" type="pres">
      <dgm:prSet presAssocID="{509FAF29-46D9-4E18-B804-8034546E997A}" presName="composite" presStyleCnt="0"/>
      <dgm:spPr/>
    </dgm:pt>
    <dgm:pt modelId="{D0A7A562-C832-452C-831E-4D589AB2F436}" type="pres">
      <dgm:prSet presAssocID="{509FAF29-46D9-4E18-B804-8034546E997A}" presName="parTx" presStyleLbl="alignNode1" presStyleIdx="0" presStyleCnt="1" custLinFactNeighborX="56749" custLinFactNeighborY="-11979">
        <dgm:presLayoutVars>
          <dgm:chMax val="0"/>
          <dgm:chPref val="0"/>
          <dgm:bulletEnabled val="1"/>
        </dgm:presLayoutVars>
      </dgm:prSet>
      <dgm:spPr/>
    </dgm:pt>
    <dgm:pt modelId="{E01EABD9-1461-4BAB-BFE5-F7DD74888CE5}" type="pres">
      <dgm:prSet presAssocID="{509FAF29-46D9-4E18-B804-8034546E997A}" presName="desTx" presStyleLbl="alignAccFollowNode1" presStyleIdx="0" presStyleCnt="1" custLinFactNeighborX="177" custLinFactNeighborY="-2351">
        <dgm:presLayoutVars>
          <dgm:bulletEnabled val="1"/>
        </dgm:presLayoutVars>
      </dgm:prSet>
      <dgm:spPr/>
    </dgm:pt>
  </dgm:ptLst>
  <dgm:cxnLst>
    <dgm:cxn modelId="{8FB67109-8D7C-46A2-A339-3542880023AF}" type="presOf" srcId="{4BE6EF65-71D1-41E6-A379-EE75C4C766B5}" destId="{E01EABD9-1461-4BAB-BFE5-F7DD74888CE5}" srcOrd="0" destOrd="2" presId="urn:microsoft.com/office/officeart/2005/8/layout/hList1"/>
    <dgm:cxn modelId="{8CD0C11B-91E8-4B44-A3FF-E4527CA96CD0}" srcId="{509FAF29-46D9-4E18-B804-8034546E997A}" destId="{B6FFD578-2CDC-43CB-B71A-5373852E91A4}" srcOrd="0" destOrd="0" parTransId="{AD43569A-A679-4FD6-A1B7-5A0BA2CBB1B9}" sibTransId="{CC910F1F-ADD0-4979-B8AF-3F0A2DDE36A4}"/>
    <dgm:cxn modelId="{06A9142D-EB4C-45FD-BF49-FF585EBB44C4}" type="presOf" srcId="{53547964-E5CF-4A98-93A8-6A904C2011AA}" destId="{98C9329A-6A72-4766-BA8F-52DD688D4187}" srcOrd="0" destOrd="0" presId="urn:microsoft.com/office/officeart/2005/8/layout/hList1"/>
    <dgm:cxn modelId="{C0091068-4244-43CE-B6DF-5F0F70D9631D}" srcId="{509FAF29-46D9-4E18-B804-8034546E997A}" destId="{F4A2B82C-74E2-4DFA-8D68-EEB1B292BBD5}" srcOrd="3" destOrd="0" parTransId="{55426335-5997-4CB9-9CC6-85A9DA940504}" sibTransId="{D10CC0CE-8006-442F-AE70-2AB1D8309740}"/>
    <dgm:cxn modelId="{B87D804D-F1DC-4E9E-A41E-85C880F7D3FF}" srcId="{509FAF29-46D9-4E18-B804-8034546E997A}" destId="{4FB814DD-4E95-45B5-9830-D2E7895F4A39}" srcOrd="4" destOrd="0" parTransId="{0C6ECA5C-71CD-4CE9-BAD5-82C921A2269E}" sibTransId="{DEA76421-561A-4922-95F6-CA5988709DA0}"/>
    <dgm:cxn modelId="{D9D8C84D-AFAD-4891-8F23-B953BB9B68C6}" type="presOf" srcId="{4FB814DD-4E95-45B5-9830-D2E7895F4A39}" destId="{E01EABD9-1461-4BAB-BFE5-F7DD74888CE5}" srcOrd="0" destOrd="4" presId="urn:microsoft.com/office/officeart/2005/8/layout/hList1"/>
    <dgm:cxn modelId="{3345DA52-1295-4240-8D47-43A4F982D6A2}" srcId="{509FAF29-46D9-4E18-B804-8034546E997A}" destId="{4BE6EF65-71D1-41E6-A379-EE75C4C766B5}" srcOrd="2" destOrd="0" parTransId="{C67324A6-290D-4EBA-A802-81DC9CE778C6}" sibTransId="{C187248B-76C0-4FEB-ADE0-ED074F7416BF}"/>
    <dgm:cxn modelId="{29579555-01DF-4001-9C42-31DC56C28B7E}" type="presOf" srcId="{F4A2B82C-74E2-4DFA-8D68-EEB1B292BBD5}" destId="{E01EABD9-1461-4BAB-BFE5-F7DD74888CE5}" srcOrd="0" destOrd="3" presId="urn:microsoft.com/office/officeart/2005/8/layout/hList1"/>
    <dgm:cxn modelId="{F8BDED57-0EBD-45D8-B8D5-19D0FE7EA5CC}" type="presOf" srcId="{B6FFD578-2CDC-43CB-B71A-5373852E91A4}" destId="{E01EABD9-1461-4BAB-BFE5-F7DD74888CE5}" srcOrd="0" destOrd="0" presId="urn:microsoft.com/office/officeart/2005/8/layout/hList1"/>
    <dgm:cxn modelId="{144AEBD8-1394-4612-A84B-9E0DE86B6D4D}" srcId="{53547964-E5CF-4A98-93A8-6A904C2011AA}" destId="{509FAF29-46D9-4E18-B804-8034546E997A}" srcOrd="0" destOrd="0" parTransId="{DF70F69B-6384-4E33-879F-CB13C22419D3}" sibTransId="{4FA8318C-B710-406F-A902-03E7E5B25F90}"/>
    <dgm:cxn modelId="{E19C4CDC-CD67-47C5-8CDB-F6374318A063}" srcId="{509FAF29-46D9-4E18-B804-8034546E997A}" destId="{EFACF606-DAED-49E7-BC90-B71BF44B46D4}" srcOrd="1" destOrd="0" parTransId="{61DB7B18-C2A9-4D17-A0BA-6136341F293A}" sibTransId="{87B9406B-C76B-48FE-B72F-2372E76BCFEE}"/>
    <dgm:cxn modelId="{3DF4E6E2-2EDC-42D6-9701-92306FDB4609}" type="presOf" srcId="{509FAF29-46D9-4E18-B804-8034546E997A}" destId="{D0A7A562-C832-452C-831E-4D589AB2F436}" srcOrd="0" destOrd="0" presId="urn:microsoft.com/office/officeart/2005/8/layout/hList1"/>
    <dgm:cxn modelId="{A6772AF1-8F2A-4239-8AE2-703EDEFEB9C4}" type="presOf" srcId="{EFACF606-DAED-49E7-BC90-B71BF44B46D4}" destId="{E01EABD9-1461-4BAB-BFE5-F7DD74888CE5}" srcOrd="0" destOrd="1" presId="urn:microsoft.com/office/officeart/2005/8/layout/hList1"/>
    <dgm:cxn modelId="{30B48B07-733D-4489-A1D2-1AFBFF9AF174}" type="presParOf" srcId="{98C9329A-6A72-4766-BA8F-52DD688D4187}" destId="{4003AD68-D72A-423A-B142-7DB0A6F01DD3}" srcOrd="0" destOrd="0" presId="urn:microsoft.com/office/officeart/2005/8/layout/hList1"/>
    <dgm:cxn modelId="{A0767315-DBA1-4E73-B52F-0707270B5BF4}" type="presParOf" srcId="{4003AD68-D72A-423A-B142-7DB0A6F01DD3}" destId="{D0A7A562-C832-452C-831E-4D589AB2F436}" srcOrd="0" destOrd="0" presId="urn:microsoft.com/office/officeart/2005/8/layout/hList1"/>
    <dgm:cxn modelId="{6CA706E8-CEF9-4BDF-83D4-705DF7E2049D}" type="presParOf" srcId="{4003AD68-D72A-423A-B142-7DB0A6F01DD3}" destId="{E01EABD9-1461-4BAB-BFE5-F7DD74888CE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70C2AFB-9C5B-4507-93FB-6914544905D4}" type="doc">
      <dgm:prSet loTypeId="urn:microsoft.com/office/officeart/2005/8/layout/hList1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tr-TR"/>
        </a:p>
      </dgm:t>
    </dgm:pt>
    <dgm:pt modelId="{55F6C4A0-39DF-46CB-9591-705518EDEEEC}">
      <dgm:prSet/>
      <dgm:spPr/>
      <dgm:t>
        <a:bodyPr/>
        <a:lstStyle/>
        <a:p>
          <a:r>
            <a:rPr lang="tr-TR" b="1" dirty="0">
              <a:latin typeface="Hurme Geometric Sans 1" panose="020B0500020000000000" pitchFamily="34" charset="-94"/>
            </a:rPr>
            <a:t>Desteklendikten Sonra İstenen Belgeler</a:t>
          </a:r>
        </a:p>
      </dgm:t>
    </dgm:pt>
    <dgm:pt modelId="{82D08493-0F26-491F-9B11-7FD08D5EEB38}" type="parTrans" cxnId="{82877071-A4B4-4737-B332-ED918B02A255}">
      <dgm:prSet/>
      <dgm:spPr/>
      <dgm:t>
        <a:bodyPr/>
        <a:lstStyle/>
        <a:p>
          <a:endParaRPr lang="tr-TR"/>
        </a:p>
      </dgm:t>
    </dgm:pt>
    <dgm:pt modelId="{2BF81E2A-C7AA-4D41-AB35-8E44AC95F5F0}" type="sibTrans" cxnId="{82877071-A4B4-4737-B332-ED918B02A255}">
      <dgm:prSet/>
      <dgm:spPr/>
      <dgm:t>
        <a:bodyPr/>
        <a:lstStyle/>
        <a:p>
          <a:endParaRPr lang="tr-TR"/>
        </a:p>
      </dgm:t>
    </dgm:pt>
    <dgm:pt modelId="{C0BF0F94-DB8C-442E-96DB-9273AA32738A}">
      <dgm:prSet/>
      <dgm:spPr/>
      <dgm:t>
        <a:bodyPr/>
        <a:lstStyle/>
        <a:p>
          <a:r>
            <a:rPr lang="tr-TR" dirty="0">
              <a:latin typeface="Hurme Geometric Sans 1" panose="020B0500020000000000" pitchFamily="34" charset="-94"/>
            </a:rPr>
            <a:t>Fikri Mülkiyet Hak Sahipliği Protokolü</a:t>
          </a:r>
        </a:p>
      </dgm:t>
    </dgm:pt>
    <dgm:pt modelId="{64E8A791-8F68-4353-B489-4A7BAFC8FB5D}" type="parTrans" cxnId="{DE4DCD55-B5B1-49B7-8FD5-B5DA7D9B14B7}">
      <dgm:prSet/>
      <dgm:spPr/>
      <dgm:t>
        <a:bodyPr/>
        <a:lstStyle/>
        <a:p>
          <a:endParaRPr lang="tr-TR"/>
        </a:p>
      </dgm:t>
    </dgm:pt>
    <dgm:pt modelId="{95EDE538-320F-4A65-8B42-5440459848E2}" type="sibTrans" cxnId="{DE4DCD55-B5B1-49B7-8FD5-B5DA7D9B14B7}">
      <dgm:prSet/>
      <dgm:spPr/>
      <dgm:t>
        <a:bodyPr/>
        <a:lstStyle/>
        <a:p>
          <a:endParaRPr lang="tr-TR"/>
        </a:p>
      </dgm:t>
    </dgm:pt>
    <dgm:pt modelId="{6C876E30-EC98-40CE-99C9-2E3B04D4B234}">
      <dgm:prSet/>
      <dgm:spPr/>
      <dgm:t>
        <a:bodyPr/>
        <a:lstStyle/>
        <a:p>
          <a:r>
            <a:rPr lang="tr-TR" dirty="0">
              <a:latin typeface="Hurme Geometric Sans 1" panose="020B0500020000000000" pitchFamily="34" charset="-94"/>
            </a:rPr>
            <a:t>Etik Kurul Onay Belgesi (Gerekli ise)</a:t>
          </a:r>
        </a:p>
      </dgm:t>
    </dgm:pt>
    <dgm:pt modelId="{10E54233-47CB-4E2D-9A1F-32908C0AA1E8}" type="parTrans" cxnId="{66E2B738-D3C3-4B85-A6D9-CA12261DC7CF}">
      <dgm:prSet/>
      <dgm:spPr/>
      <dgm:t>
        <a:bodyPr/>
        <a:lstStyle/>
        <a:p>
          <a:endParaRPr lang="tr-TR"/>
        </a:p>
      </dgm:t>
    </dgm:pt>
    <dgm:pt modelId="{84E3F339-D49A-466C-8034-DF7AF618532C}" type="sibTrans" cxnId="{66E2B738-D3C3-4B85-A6D9-CA12261DC7CF}">
      <dgm:prSet/>
      <dgm:spPr/>
      <dgm:t>
        <a:bodyPr/>
        <a:lstStyle/>
        <a:p>
          <a:endParaRPr lang="tr-TR"/>
        </a:p>
      </dgm:t>
    </dgm:pt>
    <dgm:pt modelId="{4F6AB744-01C5-45BD-AD8A-D50F74E11C23}">
      <dgm:prSet/>
      <dgm:spPr/>
      <dgm:t>
        <a:bodyPr/>
        <a:lstStyle/>
        <a:p>
          <a:r>
            <a:rPr lang="de-DE" dirty="0" err="1">
              <a:latin typeface="Hurme Geometric Sans 1" panose="020B0500020000000000" pitchFamily="34" charset="-94"/>
            </a:rPr>
            <a:t>Yasal</a:t>
          </a:r>
          <a:r>
            <a:rPr lang="de-DE" dirty="0">
              <a:latin typeface="Hurme Geometric Sans 1" panose="020B0500020000000000" pitchFamily="34" charset="-94"/>
            </a:rPr>
            <a:t>/Özel </a:t>
          </a:r>
          <a:r>
            <a:rPr lang="de-DE" dirty="0" err="1">
              <a:latin typeface="Hurme Geometric Sans 1" panose="020B0500020000000000" pitchFamily="34" charset="-94"/>
            </a:rPr>
            <a:t>İzin</a:t>
          </a:r>
          <a:r>
            <a:rPr lang="de-DE" dirty="0">
              <a:latin typeface="Hurme Geometric Sans 1" panose="020B0500020000000000" pitchFamily="34" charset="-94"/>
            </a:rPr>
            <a:t> </a:t>
          </a:r>
          <a:r>
            <a:rPr lang="de-DE" dirty="0" err="1">
              <a:latin typeface="Hurme Geometric Sans 1" panose="020B0500020000000000" pitchFamily="34" charset="-94"/>
            </a:rPr>
            <a:t>Belgesi</a:t>
          </a:r>
          <a:r>
            <a:rPr lang="de-DE" dirty="0">
              <a:latin typeface="Hurme Geometric Sans 1" panose="020B0500020000000000" pitchFamily="34" charset="-94"/>
            </a:rPr>
            <a:t> (</a:t>
          </a:r>
          <a:r>
            <a:rPr lang="de-DE" dirty="0" err="1">
              <a:latin typeface="Hurme Geometric Sans 1" panose="020B0500020000000000" pitchFamily="34" charset="-94"/>
            </a:rPr>
            <a:t>Gerekli</a:t>
          </a:r>
          <a:r>
            <a:rPr lang="de-DE" dirty="0">
              <a:latin typeface="Hurme Geometric Sans 1" panose="020B0500020000000000" pitchFamily="34" charset="-94"/>
            </a:rPr>
            <a:t> </a:t>
          </a:r>
          <a:r>
            <a:rPr lang="de-DE" dirty="0" err="1">
              <a:latin typeface="Hurme Geometric Sans 1" panose="020B0500020000000000" pitchFamily="34" charset="-94"/>
            </a:rPr>
            <a:t>ise</a:t>
          </a:r>
          <a:r>
            <a:rPr lang="tr-TR" dirty="0">
              <a:latin typeface="Hurme Geometric Sans 1" panose="020B0500020000000000" pitchFamily="34" charset="-94"/>
            </a:rPr>
            <a:t> )</a:t>
          </a:r>
        </a:p>
      </dgm:t>
    </dgm:pt>
    <dgm:pt modelId="{F5ACD142-BEEA-4C95-A862-58094104F262}" type="parTrans" cxnId="{979F7C77-DDF6-4E6F-A327-D0211624E6B6}">
      <dgm:prSet/>
      <dgm:spPr/>
      <dgm:t>
        <a:bodyPr/>
        <a:lstStyle/>
        <a:p>
          <a:endParaRPr lang="tr-TR"/>
        </a:p>
      </dgm:t>
    </dgm:pt>
    <dgm:pt modelId="{418B0773-E8ED-4D47-8C5C-267073C39239}" type="sibTrans" cxnId="{979F7C77-DDF6-4E6F-A327-D0211624E6B6}">
      <dgm:prSet/>
      <dgm:spPr/>
      <dgm:t>
        <a:bodyPr/>
        <a:lstStyle/>
        <a:p>
          <a:endParaRPr lang="tr-TR"/>
        </a:p>
      </dgm:t>
    </dgm:pt>
    <dgm:pt modelId="{CEBF29FD-31E8-4508-B73C-4230AB7BA4FE}">
      <dgm:prSet/>
      <dgm:spPr/>
      <dgm:t>
        <a:bodyPr/>
        <a:lstStyle/>
        <a:p>
          <a:r>
            <a:rPr lang="tr-TR" dirty="0">
              <a:latin typeface="Hurme Geometric Sans 1" panose="020B0500020000000000" pitchFamily="34" charset="-94"/>
            </a:rPr>
            <a:t>Destek Mektupları (Gerekli ise) </a:t>
          </a:r>
        </a:p>
      </dgm:t>
    </dgm:pt>
    <dgm:pt modelId="{0D54B969-DC0A-4B46-86BC-6B93896EFC80}" type="parTrans" cxnId="{E88F42DE-61EF-4C33-8112-57CC7EAB6362}">
      <dgm:prSet/>
      <dgm:spPr/>
      <dgm:t>
        <a:bodyPr/>
        <a:lstStyle/>
        <a:p>
          <a:endParaRPr lang="tr-TR"/>
        </a:p>
      </dgm:t>
    </dgm:pt>
    <dgm:pt modelId="{303EEC81-1AEE-4F82-AC08-A0E9FE1305E8}" type="sibTrans" cxnId="{E88F42DE-61EF-4C33-8112-57CC7EAB6362}">
      <dgm:prSet/>
      <dgm:spPr/>
      <dgm:t>
        <a:bodyPr/>
        <a:lstStyle/>
        <a:p>
          <a:endParaRPr lang="tr-TR"/>
        </a:p>
      </dgm:t>
    </dgm:pt>
    <dgm:pt modelId="{8C808E72-24E6-4173-AA0A-2C5CB16F6BDD}">
      <dgm:prSet/>
      <dgm:spPr/>
      <dgm:t>
        <a:bodyPr/>
        <a:lstStyle/>
        <a:p>
          <a:r>
            <a:rPr lang="tr-TR" dirty="0">
              <a:latin typeface="Hurme Geometric Sans 1" panose="020B0500020000000000" pitchFamily="34" charset="-94"/>
            </a:rPr>
            <a:t>Proforma Fatura (Gerekli ise)</a:t>
          </a:r>
        </a:p>
      </dgm:t>
    </dgm:pt>
    <dgm:pt modelId="{18C0CE63-4D4E-48B9-A7E8-B54C088FBAD2}" type="parTrans" cxnId="{A6852193-2E67-4555-A555-0FBCD175A137}">
      <dgm:prSet/>
      <dgm:spPr/>
      <dgm:t>
        <a:bodyPr/>
        <a:lstStyle/>
        <a:p>
          <a:endParaRPr lang="tr-TR"/>
        </a:p>
      </dgm:t>
    </dgm:pt>
    <dgm:pt modelId="{AB7E7763-5F12-4B23-90DA-61DB9831F59D}" type="sibTrans" cxnId="{A6852193-2E67-4555-A555-0FBCD175A137}">
      <dgm:prSet/>
      <dgm:spPr/>
      <dgm:t>
        <a:bodyPr/>
        <a:lstStyle/>
        <a:p>
          <a:endParaRPr lang="tr-TR"/>
        </a:p>
      </dgm:t>
    </dgm:pt>
    <dgm:pt modelId="{62B6DDA8-701E-4FD6-84D7-A33F22A55302}" type="pres">
      <dgm:prSet presAssocID="{F70C2AFB-9C5B-4507-93FB-6914544905D4}" presName="Name0" presStyleCnt="0">
        <dgm:presLayoutVars>
          <dgm:dir/>
          <dgm:animLvl val="lvl"/>
          <dgm:resizeHandles val="exact"/>
        </dgm:presLayoutVars>
      </dgm:prSet>
      <dgm:spPr/>
    </dgm:pt>
    <dgm:pt modelId="{8DCD8BDC-8575-48E5-A514-5624607DE61B}" type="pres">
      <dgm:prSet presAssocID="{55F6C4A0-39DF-46CB-9591-705518EDEEEC}" presName="composite" presStyleCnt="0"/>
      <dgm:spPr/>
    </dgm:pt>
    <dgm:pt modelId="{7915CABA-FC73-4439-91AD-E7E2AEA5BE1B}" type="pres">
      <dgm:prSet presAssocID="{55F6C4A0-39DF-46CB-9591-705518EDEEEC}" presName="parTx" presStyleLbl="alignNode1" presStyleIdx="0" presStyleCnt="1" custLinFactNeighborX="0" custLinFactNeighborY="-68606">
        <dgm:presLayoutVars>
          <dgm:chMax val="0"/>
          <dgm:chPref val="0"/>
          <dgm:bulletEnabled val="1"/>
        </dgm:presLayoutVars>
      </dgm:prSet>
      <dgm:spPr/>
    </dgm:pt>
    <dgm:pt modelId="{494A86DC-5F0C-4F9E-AF7D-A8C69C228693}" type="pres">
      <dgm:prSet presAssocID="{55F6C4A0-39DF-46CB-9591-705518EDEEEC}" presName="desTx" presStyleLbl="alignAccFollowNode1" presStyleIdx="0" presStyleCnt="1" custLinFactNeighborY="-8828">
        <dgm:presLayoutVars>
          <dgm:bulletEnabled val="1"/>
        </dgm:presLayoutVars>
      </dgm:prSet>
      <dgm:spPr/>
    </dgm:pt>
  </dgm:ptLst>
  <dgm:cxnLst>
    <dgm:cxn modelId="{E3086308-9193-4A71-A5A0-27DDD74EC0FD}" type="presOf" srcId="{6C876E30-EC98-40CE-99C9-2E3B04D4B234}" destId="{494A86DC-5F0C-4F9E-AF7D-A8C69C228693}" srcOrd="0" destOrd="1" presId="urn:microsoft.com/office/officeart/2005/8/layout/hList1"/>
    <dgm:cxn modelId="{66E2B738-D3C3-4B85-A6D9-CA12261DC7CF}" srcId="{55F6C4A0-39DF-46CB-9591-705518EDEEEC}" destId="{6C876E30-EC98-40CE-99C9-2E3B04D4B234}" srcOrd="1" destOrd="0" parTransId="{10E54233-47CB-4E2D-9A1F-32908C0AA1E8}" sibTransId="{84E3F339-D49A-466C-8034-DF7AF618532C}"/>
    <dgm:cxn modelId="{52464C70-4260-4E0A-8DEF-BB3DCDB3D6AF}" type="presOf" srcId="{F70C2AFB-9C5B-4507-93FB-6914544905D4}" destId="{62B6DDA8-701E-4FD6-84D7-A33F22A55302}" srcOrd="0" destOrd="0" presId="urn:microsoft.com/office/officeart/2005/8/layout/hList1"/>
    <dgm:cxn modelId="{82877071-A4B4-4737-B332-ED918B02A255}" srcId="{F70C2AFB-9C5B-4507-93FB-6914544905D4}" destId="{55F6C4A0-39DF-46CB-9591-705518EDEEEC}" srcOrd="0" destOrd="0" parTransId="{82D08493-0F26-491F-9B11-7FD08D5EEB38}" sibTransId="{2BF81E2A-C7AA-4D41-AB35-8E44AC95F5F0}"/>
    <dgm:cxn modelId="{24BF2254-022A-4DEB-B94E-A705EDCD4CE4}" type="presOf" srcId="{8C808E72-24E6-4173-AA0A-2C5CB16F6BDD}" destId="{494A86DC-5F0C-4F9E-AF7D-A8C69C228693}" srcOrd="0" destOrd="4" presId="urn:microsoft.com/office/officeart/2005/8/layout/hList1"/>
    <dgm:cxn modelId="{DE4DCD55-B5B1-49B7-8FD5-B5DA7D9B14B7}" srcId="{55F6C4A0-39DF-46CB-9591-705518EDEEEC}" destId="{C0BF0F94-DB8C-442E-96DB-9273AA32738A}" srcOrd="0" destOrd="0" parTransId="{64E8A791-8F68-4353-B489-4A7BAFC8FB5D}" sibTransId="{95EDE538-320F-4A65-8B42-5440459848E2}"/>
    <dgm:cxn modelId="{979F7C77-DDF6-4E6F-A327-D0211624E6B6}" srcId="{55F6C4A0-39DF-46CB-9591-705518EDEEEC}" destId="{4F6AB744-01C5-45BD-AD8A-D50F74E11C23}" srcOrd="2" destOrd="0" parTransId="{F5ACD142-BEEA-4C95-A862-58094104F262}" sibTransId="{418B0773-E8ED-4D47-8C5C-267073C39239}"/>
    <dgm:cxn modelId="{900E627B-0F04-4901-9F4B-B70E2456310B}" type="presOf" srcId="{4F6AB744-01C5-45BD-AD8A-D50F74E11C23}" destId="{494A86DC-5F0C-4F9E-AF7D-A8C69C228693}" srcOrd="0" destOrd="2" presId="urn:microsoft.com/office/officeart/2005/8/layout/hList1"/>
    <dgm:cxn modelId="{A6852193-2E67-4555-A555-0FBCD175A137}" srcId="{55F6C4A0-39DF-46CB-9591-705518EDEEEC}" destId="{8C808E72-24E6-4173-AA0A-2C5CB16F6BDD}" srcOrd="4" destOrd="0" parTransId="{18C0CE63-4D4E-48B9-A7E8-B54C088FBAD2}" sibTransId="{AB7E7763-5F12-4B23-90DA-61DB9831F59D}"/>
    <dgm:cxn modelId="{D15810A1-28E8-44D4-9CDA-C66B4596D00E}" type="presOf" srcId="{C0BF0F94-DB8C-442E-96DB-9273AA32738A}" destId="{494A86DC-5F0C-4F9E-AF7D-A8C69C228693}" srcOrd="0" destOrd="0" presId="urn:microsoft.com/office/officeart/2005/8/layout/hList1"/>
    <dgm:cxn modelId="{622F65DA-A468-48FD-8ACE-9AB288D33B53}" type="presOf" srcId="{55F6C4A0-39DF-46CB-9591-705518EDEEEC}" destId="{7915CABA-FC73-4439-91AD-E7E2AEA5BE1B}" srcOrd="0" destOrd="0" presId="urn:microsoft.com/office/officeart/2005/8/layout/hList1"/>
    <dgm:cxn modelId="{E88F42DE-61EF-4C33-8112-57CC7EAB6362}" srcId="{55F6C4A0-39DF-46CB-9591-705518EDEEEC}" destId="{CEBF29FD-31E8-4508-B73C-4230AB7BA4FE}" srcOrd="3" destOrd="0" parTransId="{0D54B969-DC0A-4B46-86BC-6B93896EFC80}" sibTransId="{303EEC81-1AEE-4F82-AC08-A0E9FE1305E8}"/>
    <dgm:cxn modelId="{BEF558E8-5692-4A1B-B127-338A2F287D79}" type="presOf" srcId="{CEBF29FD-31E8-4508-B73C-4230AB7BA4FE}" destId="{494A86DC-5F0C-4F9E-AF7D-A8C69C228693}" srcOrd="0" destOrd="3" presId="urn:microsoft.com/office/officeart/2005/8/layout/hList1"/>
    <dgm:cxn modelId="{D0CA5BF9-DE8B-4708-8628-4AB3E0B7A4AF}" type="presParOf" srcId="{62B6DDA8-701E-4FD6-84D7-A33F22A55302}" destId="{8DCD8BDC-8575-48E5-A514-5624607DE61B}" srcOrd="0" destOrd="0" presId="urn:microsoft.com/office/officeart/2005/8/layout/hList1"/>
    <dgm:cxn modelId="{453DF27B-B34A-4152-A82C-EF53D93D47AD}" type="presParOf" srcId="{8DCD8BDC-8575-48E5-A514-5624607DE61B}" destId="{7915CABA-FC73-4439-91AD-E7E2AEA5BE1B}" srcOrd="0" destOrd="0" presId="urn:microsoft.com/office/officeart/2005/8/layout/hList1"/>
    <dgm:cxn modelId="{C63EA7CB-D328-49D5-A588-3FDCB249F262}" type="presParOf" srcId="{8DCD8BDC-8575-48E5-A514-5624607DE61B}" destId="{494A86DC-5F0C-4F9E-AF7D-A8C69C22869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61FC4-293A-4FDA-BB1B-0E6618BA8BFE}">
      <dsp:nvSpPr>
        <dsp:cNvPr id="0" name=""/>
        <dsp:cNvSpPr/>
      </dsp:nvSpPr>
      <dsp:spPr>
        <a:xfrm>
          <a:off x="869972" y="4657"/>
          <a:ext cx="2380544" cy="14283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1000</a:t>
          </a:r>
          <a:endParaRPr lang="tr-TR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dirty="0"/>
            <a:t>Üniversitelerin Araştırma ve Geliştirme Potansiyelinin Artırılmasına Yönelik Destek Programı</a:t>
          </a:r>
        </a:p>
      </dsp:txBody>
      <dsp:txXfrm>
        <a:off x="869972" y="4657"/>
        <a:ext cx="2380544" cy="1428326"/>
      </dsp:txXfrm>
    </dsp:sp>
    <dsp:sp modelId="{FD34B7AA-461F-401D-980A-B839394E8B47}">
      <dsp:nvSpPr>
        <dsp:cNvPr id="0" name=""/>
        <dsp:cNvSpPr/>
      </dsp:nvSpPr>
      <dsp:spPr>
        <a:xfrm>
          <a:off x="3488570" y="4657"/>
          <a:ext cx="2380544" cy="14283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1001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/>
            <a:t>Bilimsel ve Teknolojik Araştırma Projelerini Destekleme Programı</a:t>
          </a:r>
        </a:p>
      </dsp:txBody>
      <dsp:txXfrm>
        <a:off x="3488570" y="4657"/>
        <a:ext cx="2380544" cy="1428326"/>
      </dsp:txXfrm>
    </dsp:sp>
    <dsp:sp modelId="{B029BEE7-FE0C-41B1-A519-DA37F9BA9BB5}">
      <dsp:nvSpPr>
        <dsp:cNvPr id="0" name=""/>
        <dsp:cNvSpPr/>
      </dsp:nvSpPr>
      <dsp:spPr>
        <a:xfrm>
          <a:off x="6107169" y="4657"/>
          <a:ext cx="2380544" cy="142832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1002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/>
            <a:t>Hızlı Destek Programı</a:t>
          </a:r>
        </a:p>
      </dsp:txBody>
      <dsp:txXfrm>
        <a:off x="6107169" y="4657"/>
        <a:ext cx="2380544" cy="1428326"/>
      </dsp:txXfrm>
    </dsp:sp>
    <dsp:sp modelId="{7688DD8F-EAA2-43DE-AF38-C5F35F33E9F9}">
      <dsp:nvSpPr>
        <dsp:cNvPr id="0" name=""/>
        <dsp:cNvSpPr/>
      </dsp:nvSpPr>
      <dsp:spPr>
        <a:xfrm>
          <a:off x="869972" y="1671038"/>
          <a:ext cx="2380544" cy="142832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1003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/>
            <a:t>Öncelikli Alanlar Ar-Ge Projeleri Destekleme Programı</a:t>
          </a:r>
        </a:p>
      </dsp:txBody>
      <dsp:txXfrm>
        <a:off x="869972" y="1671038"/>
        <a:ext cx="2380544" cy="1428326"/>
      </dsp:txXfrm>
    </dsp:sp>
    <dsp:sp modelId="{4B07C85F-D844-465D-B179-9C0B68B804CA}">
      <dsp:nvSpPr>
        <dsp:cNvPr id="0" name=""/>
        <dsp:cNvSpPr/>
      </dsp:nvSpPr>
      <dsp:spPr>
        <a:xfrm>
          <a:off x="3488570" y="1671038"/>
          <a:ext cx="2380544" cy="142832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1004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/>
            <a:t>Mükemmeliyet Merkezi Destek Programı</a:t>
          </a:r>
        </a:p>
      </dsp:txBody>
      <dsp:txXfrm>
        <a:off x="3488570" y="1671038"/>
        <a:ext cx="2380544" cy="1428326"/>
      </dsp:txXfrm>
    </dsp:sp>
    <dsp:sp modelId="{337921FE-EF4F-4CE9-ACF4-1EFC9C87044F}">
      <dsp:nvSpPr>
        <dsp:cNvPr id="0" name=""/>
        <dsp:cNvSpPr/>
      </dsp:nvSpPr>
      <dsp:spPr>
        <a:xfrm>
          <a:off x="6107169" y="1671038"/>
          <a:ext cx="2380544" cy="14283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1005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/>
            <a:t>Ulusal Yeni Fikirler ve Ürünler Araştırma Destek Programı</a:t>
          </a:r>
        </a:p>
      </dsp:txBody>
      <dsp:txXfrm>
        <a:off x="6107169" y="1671038"/>
        <a:ext cx="2380544" cy="1428326"/>
      </dsp:txXfrm>
    </dsp:sp>
    <dsp:sp modelId="{DF7C8E9B-E224-47E6-AD9E-48C472FC9F88}">
      <dsp:nvSpPr>
        <dsp:cNvPr id="0" name=""/>
        <dsp:cNvSpPr/>
      </dsp:nvSpPr>
      <dsp:spPr>
        <a:xfrm>
          <a:off x="869972" y="3337419"/>
          <a:ext cx="2380544" cy="14283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1007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tr-TR" sz="1600" kern="1200" dirty="0"/>
            <a:t>Kamu Kurumları Araştırma ve Geliştirme Projelerini D.P.</a:t>
          </a:r>
        </a:p>
      </dsp:txBody>
      <dsp:txXfrm>
        <a:off x="869972" y="3337419"/>
        <a:ext cx="2380544" cy="1428326"/>
      </dsp:txXfrm>
    </dsp:sp>
    <dsp:sp modelId="{9311AA9C-A297-4EF4-804F-FCFAF43D75A1}">
      <dsp:nvSpPr>
        <dsp:cNvPr id="0" name=""/>
        <dsp:cNvSpPr/>
      </dsp:nvSpPr>
      <dsp:spPr>
        <a:xfrm>
          <a:off x="3488570" y="3337419"/>
          <a:ext cx="2380544" cy="142832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tr-TR" sz="1800" kern="1200" dirty="0"/>
            <a:t>3001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r-TR" sz="1600" kern="1200" dirty="0"/>
            <a:t>Başlangıç Ar-Ge Projeleri Destekleme Programı</a:t>
          </a:r>
        </a:p>
      </dsp:txBody>
      <dsp:txXfrm>
        <a:off x="3488570" y="3337419"/>
        <a:ext cx="2380544" cy="1428326"/>
      </dsp:txXfrm>
    </dsp:sp>
    <dsp:sp modelId="{BC0B01A8-019E-4B68-98E2-C71656E74984}">
      <dsp:nvSpPr>
        <dsp:cNvPr id="0" name=""/>
        <dsp:cNvSpPr/>
      </dsp:nvSpPr>
      <dsp:spPr>
        <a:xfrm>
          <a:off x="6107169" y="3337419"/>
          <a:ext cx="2380544" cy="142832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tr-TR" sz="1800" kern="1200" dirty="0"/>
            <a:t>3501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r-TR" sz="1600" kern="1200" dirty="0"/>
            <a:t>Kariyer Geliştirme Programı</a:t>
          </a:r>
        </a:p>
      </dsp:txBody>
      <dsp:txXfrm>
        <a:off x="6107169" y="3337419"/>
        <a:ext cx="2380544" cy="1428326"/>
      </dsp:txXfrm>
    </dsp:sp>
    <dsp:sp modelId="{3A8889E2-F2F1-49BC-9854-547E5CA9379A}">
      <dsp:nvSpPr>
        <dsp:cNvPr id="0" name=""/>
        <dsp:cNvSpPr/>
      </dsp:nvSpPr>
      <dsp:spPr>
        <a:xfrm>
          <a:off x="1923827" y="5003800"/>
          <a:ext cx="5510031" cy="142832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3005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b="1" kern="1200" dirty="0"/>
            <a:t>Sosyal ve Beşeri Bilimlerde Yenilikçi Çözümler Araştırma Projeleri Destek Programı</a:t>
          </a:r>
          <a:endParaRPr lang="tr-TR" sz="1600" kern="1200" dirty="0"/>
        </a:p>
      </dsp:txBody>
      <dsp:txXfrm>
        <a:off x="1923827" y="5003800"/>
        <a:ext cx="5510031" cy="14283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1B15B-B209-4869-AC62-7405A9E7B8F3}">
      <dsp:nvSpPr>
        <dsp:cNvPr id="0" name=""/>
        <dsp:cNvSpPr/>
      </dsp:nvSpPr>
      <dsp:spPr>
        <a:xfrm>
          <a:off x="1156" y="201718"/>
          <a:ext cx="1895012" cy="189501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289" tIns="20320" rIns="104289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kern="1200" dirty="0">
              <a:solidFill>
                <a:srgbClr val="7030A0"/>
              </a:solidFill>
              <a:latin typeface="Hurme Geometric Sans 1" panose="020B0500020000000000" pitchFamily="34" charset="-94"/>
            </a:rPr>
            <a:t>Ulusal Kazanımlar, Toplumsal ve Kamusal Fayda Potansiyeli</a:t>
          </a:r>
        </a:p>
      </dsp:txBody>
      <dsp:txXfrm>
        <a:off x="278674" y="479236"/>
        <a:ext cx="1339976" cy="1339976"/>
      </dsp:txXfrm>
    </dsp:sp>
    <dsp:sp modelId="{4648BE4E-4CE1-472B-BCB9-F00EDCE6FCE9}">
      <dsp:nvSpPr>
        <dsp:cNvPr id="0" name=""/>
        <dsp:cNvSpPr/>
      </dsp:nvSpPr>
      <dsp:spPr>
        <a:xfrm>
          <a:off x="1517166" y="201718"/>
          <a:ext cx="1895012" cy="189501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289" tIns="20320" rIns="104289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kern="1200" dirty="0">
              <a:solidFill>
                <a:srgbClr val="7030A0"/>
              </a:solidFill>
              <a:latin typeface="Hurme Geometric Sans 1" panose="020B0500020000000000" pitchFamily="34" charset="-94"/>
            </a:rPr>
            <a:t>Amaç ve Hedefler</a:t>
          </a:r>
        </a:p>
      </dsp:txBody>
      <dsp:txXfrm>
        <a:off x="1794684" y="479236"/>
        <a:ext cx="1339976" cy="1339976"/>
      </dsp:txXfrm>
    </dsp:sp>
    <dsp:sp modelId="{BB7B64DB-D878-4034-A2D8-525C56D1EBD8}">
      <dsp:nvSpPr>
        <dsp:cNvPr id="0" name=""/>
        <dsp:cNvSpPr/>
      </dsp:nvSpPr>
      <dsp:spPr>
        <a:xfrm>
          <a:off x="3033176" y="201718"/>
          <a:ext cx="1895012" cy="189501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289" tIns="20320" rIns="104289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kern="1200" dirty="0">
              <a:solidFill>
                <a:srgbClr val="7030A0"/>
              </a:solidFill>
              <a:latin typeface="Hurme Geometric Sans 1" panose="020B0500020000000000" pitchFamily="34" charset="-94"/>
            </a:rPr>
            <a:t>Yenilikçi Yönü</a:t>
          </a:r>
        </a:p>
      </dsp:txBody>
      <dsp:txXfrm>
        <a:off x="3310694" y="479236"/>
        <a:ext cx="1339976" cy="1339976"/>
      </dsp:txXfrm>
    </dsp:sp>
    <dsp:sp modelId="{2AE9F324-A701-4D70-B7B7-74938A44BE69}">
      <dsp:nvSpPr>
        <dsp:cNvPr id="0" name=""/>
        <dsp:cNvSpPr/>
      </dsp:nvSpPr>
      <dsp:spPr>
        <a:xfrm>
          <a:off x="4549186" y="201718"/>
          <a:ext cx="1895012" cy="189501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289" tIns="20320" rIns="104289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kern="1200" dirty="0">
              <a:solidFill>
                <a:srgbClr val="7030A0"/>
              </a:solidFill>
              <a:latin typeface="Hurme Geometric Sans 1" panose="020B0500020000000000" pitchFamily="34" charset="-94"/>
            </a:rPr>
            <a:t>Yöntem</a:t>
          </a:r>
        </a:p>
      </dsp:txBody>
      <dsp:txXfrm>
        <a:off x="4826704" y="479236"/>
        <a:ext cx="1339976" cy="1339976"/>
      </dsp:txXfrm>
    </dsp:sp>
    <dsp:sp modelId="{F1C0CE53-82FE-4FE9-B340-E0BE5A0F0B95}">
      <dsp:nvSpPr>
        <dsp:cNvPr id="0" name=""/>
        <dsp:cNvSpPr/>
      </dsp:nvSpPr>
      <dsp:spPr>
        <a:xfrm>
          <a:off x="6065196" y="201718"/>
          <a:ext cx="1895012" cy="189501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289" tIns="20320" rIns="104289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kern="1200" dirty="0">
              <a:solidFill>
                <a:srgbClr val="7030A0"/>
              </a:solidFill>
              <a:latin typeface="Hurme Geometric Sans 1" panose="020B0500020000000000" pitchFamily="34" charset="-94"/>
            </a:rPr>
            <a:t>Proje Yönetimi</a:t>
          </a:r>
        </a:p>
      </dsp:txBody>
      <dsp:txXfrm>
        <a:off x="6342714" y="479236"/>
        <a:ext cx="1339976" cy="1339976"/>
      </dsp:txXfrm>
    </dsp:sp>
    <dsp:sp modelId="{D10811D7-2625-46CF-98B3-1BD801FFC598}">
      <dsp:nvSpPr>
        <dsp:cNvPr id="0" name=""/>
        <dsp:cNvSpPr/>
      </dsp:nvSpPr>
      <dsp:spPr>
        <a:xfrm>
          <a:off x="7581205" y="201718"/>
          <a:ext cx="1895012" cy="189501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289" tIns="20320" rIns="104289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kern="1200" dirty="0">
              <a:solidFill>
                <a:srgbClr val="7030A0"/>
              </a:solidFill>
              <a:latin typeface="Hurme Geometric Sans 1" panose="020B0500020000000000" pitchFamily="34" charset="-94"/>
            </a:rPr>
            <a:t>Yaygın Etki</a:t>
          </a:r>
        </a:p>
      </dsp:txBody>
      <dsp:txXfrm>
        <a:off x="7858723" y="479236"/>
        <a:ext cx="1339976" cy="1339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1A953-D4CF-4F62-A41E-41A2630F8619}">
      <dsp:nvSpPr>
        <dsp:cNvPr id="0" name=""/>
        <dsp:cNvSpPr/>
      </dsp:nvSpPr>
      <dsp:spPr>
        <a:xfrm>
          <a:off x="1136580" y="989622"/>
          <a:ext cx="2305587" cy="1901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 dirty="0">
              <a:latin typeface="Hurme Geometric Sans 1" panose="020B0500020000000000" pitchFamily="34" charset="-94"/>
            </a:rPr>
            <a:t>300 Bin TL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>
              <a:latin typeface="Hurme Geometric Sans 1" panose="020B0500020000000000" pitchFamily="34" charset="-94"/>
            </a:rPr>
            <a:t>+PTİ</a:t>
          </a:r>
          <a:endParaRPr lang="tr-TR" sz="2400" kern="1200" dirty="0">
            <a:latin typeface="Hurme Geometric Sans 1" panose="020B0500020000000000" pitchFamily="34" charset="-94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>
              <a:latin typeface="Hurme Geometric Sans 1" panose="020B0500020000000000" pitchFamily="34" charset="-94"/>
            </a:rPr>
            <a:t>+Kurum </a:t>
          </a:r>
          <a:r>
            <a:rPr lang="tr-TR" sz="2400" kern="1200" dirty="0">
              <a:latin typeface="Hurme Geometric Sans 1" panose="020B0500020000000000" pitchFamily="34" charset="-94"/>
            </a:rPr>
            <a:t>Hissesi</a:t>
          </a:r>
        </a:p>
      </dsp:txBody>
      <dsp:txXfrm>
        <a:off x="1180342" y="1033384"/>
        <a:ext cx="2218063" cy="1406611"/>
      </dsp:txXfrm>
    </dsp:sp>
    <dsp:sp modelId="{4504AAA2-0764-408E-BECF-6BFCEAFD0ACA}">
      <dsp:nvSpPr>
        <dsp:cNvPr id="0" name=""/>
        <dsp:cNvSpPr/>
      </dsp:nvSpPr>
      <dsp:spPr>
        <a:xfrm>
          <a:off x="2348352" y="1442133"/>
          <a:ext cx="2356831" cy="2356831"/>
        </a:xfrm>
        <a:prstGeom prst="leftCircularArrow">
          <a:avLst>
            <a:gd name="adj1" fmla="val 3469"/>
            <a:gd name="adj2" fmla="val 430073"/>
            <a:gd name="adj3" fmla="val 1672125"/>
            <a:gd name="adj4" fmla="val 8491031"/>
            <a:gd name="adj5" fmla="val 404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188EB9-2A8A-41A5-84F3-9B0833C2B583}">
      <dsp:nvSpPr>
        <dsp:cNvPr id="0" name=""/>
        <dsp:cNvSpPr/>
      </dsp:nvSpPr>
      <dsp:spPr>
        <a:xfrm>
          <a:off x="1648933" y="2483758"/>
          <a:ext cx="2049410" cy="814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600" b="1" kern="1200" dirty="0">
              <a:latin typeface="Hurme Geometric Sans 1" panose="020B0500020000000000" pitchFamily="34" charset="-94"/>
            </a:rPr>
            <a:t>Bütçe</a:t>
          </a:r>
        </a:p>
      </dsp:txBody>
      <dsp:txXfrm>
        <a:off x="1672803" y="2507628"/>
        <a:ext cx="2001670" cy="767243"/>
      </dsp:txXfrm>
    </dsp:sp>
    <dsp:sp modelId="{A1945524-136C-4153-A908-AC475129E43C}">
      <dsp:nvSpPr>
        <dsp:cNvPr id="0" name=""/>
        <dsp:cNvSpPr/>
      </dsp:nvSpPr>
      <dsp:spPr>
        <a:xfrm>
          <a:off x="3893006" y="1222971"/>
          <a:ext cx="2305587" cy="863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 dirty="0">
              <a:latin typeface="Hurme Geometric Sans 1" panose="020B0500020000000000" pitchFamily="34" charset="-94"/>
            </a:rPr>
            <a:t>24 Ay</a:t>
          </a:r>
        </a:p>
      </dsp:txBody>
      <dsp:txXfrm>
        <a:off x="3912886" y="1427966"/>
        <a:ext cx="2265827" cy="638995"/>
      </dsp:txXfrm>
    </dsp:sp>
    <dsp:sp modelId="{51CF29D4-95E5-4ED5-A1A2-D8B99E16D858}">
      <dsp:nvSpPr>
        <dsp:cNvPr id="0" name=""/>
        <dsp:cNvSpPr/>
      </dsp:nvSpPr>
      <dsp:spPr>
        <a:xfrm>
          <a:off x="4599996" y="582130"/>
          <a:ext cx="2049410" cy="814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600" b="1" kern="1200" dirty="0">
              <a:latin typeface="Hurme Geometric Sans 1" panose="020B0500020000000000" pitchFamily="34" charset="-94"/>
            </a:rPr>
            <a:t>Süre </a:t>
          </a:r>
        </a:p>
      </dsp:txBody>
      <dsp:txXfrm>
        <a:off x="4623866" y="606000"/>
        <a:ext cx="2001670" cy="7672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9F00D-806C-484A-992F-3FCCE22A5D4D}">
      <dsp:nvSpPr>
        <dsp:cNvPr id="0" name=""/>
        <dsp:cNvSpPr/>
      </dsp:nvSpPr>
      <dsp:spPr>
        <a:xfrm>
          <a:off x="3817521" y="1137"/>
          <a:ext cx="5726281" cy="9023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700" kern="1200">
              <a:latin typeface="Futura Lt BT" pitchFamily="34" charset="0"/>
            </a:rPr>
            <a:t>Projenin her aşamasından, %100’ünden sorumlu</a:t>
          </a:r>
          <a:endParaRPr lang="tr-TR" sz="1700" kern="1200" dirty="0"/>
        </a:p>
      </dsp:txBody>
      <dsp:txXfrm>
        <a:off x="3817521" y="113936"/>
        <a:ext cx="5387885" cy="676792"/>
      </dsp:txXfrm>
    </dsp:sp>
    <dsp:sp modelId="{A94F2041-2F11-4213-BCE0-2846B90B8F68}">
      <dsp:nvSpPr>
        <dsp:cNvPr id="0" name=""/>
        <dsp:cNvSpPr/>
      </dsp:nvSpPr>
      <dsp:spPr>
        <a:xfrm>
          <a:off x="0" y="1137"/>
          <a:ext cx="3817521" cy="90239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b="1" kern="1200" dirty="0">
              <a:latin typeface="+mj-lt"/>
            </a:rPr>
            <a:t>Yürütücü</a:t>
          </a:r>
        </a:p>
      </dsp:txBody>
      <dsp:txXfrm>
        <a:off x="44051" y="45188"/>
        <a:ext cx="3729419" cy="814288"/>
      </dsp:txXfrm>
    </dsp:sp>
    <dsp:sp modelId="{F82FDF3F-A9E9-4740-8A99-283A365C3588}">
      <dsp:nvSpPr>
        <dsp:cNvPr id="0" name=""/>
        <dsp:cNvSpPr/>
      </dsp:nvSpPr>
      <dsp:spPr>
        <a:xfrm>
          <a:off x="3817521" y="993767"/>
          <a:ext cx="5726281" cy="9023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676380"/>
            <a:satOff val="33333"/>
            <a:lumOff val="593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700" kern="1200" dirty="0">
              <a:latin typeface="Futura Lt BT" pitchFamily="34" charset="0"/>
            </a:rPr>
            <a:t>Katkı oranı %10-50 arasında olan kişi/kişiler</a:t>
          </a:r>
          <a:endParaRPr lang="tr-TR" sz="1700" kern="1200" dirty="0"/>
        </a:p>
      </dsp:txBody>
      <dsp:txXfrm>
        <a:off x="3817521" y="1106566"/>
        <a:ext cx="5387885" cy="676792"/>
      </dsp:txXfrm>
    </dsp:sp>
    <dsp:sp modelId="{C417504C-5541-4342-9D62-AABD50D280A8}">
      <dsp:nvSpPr>
        <dsp:cNvPr id="0" name=""/>
        <dsp:cNvSpPr/>
      </dsp:nvSpPr>
      <dsp:spPr>
        <a:xfrm>
          <a:off x="0" y="993767"/>
          <a:ext cx="3817521" cy="902390"/>
        </a:xfrm>
        <a:prstGeom prst="roundRect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b="1" kern="1200" dirty="0">
              <a:latin typeface="+mj-lt"/>
            </a:rPr>
            <a:t>Araştırmacı</a:t>
          </a:r>
        </a:p>
      </dsp:txBody>
      <dsp:txXfrm>
        <a:off x="44051" y="1037818"/>
        <a:ext cx="3729419" cy="814288"/>
      </dsp:txXfrm>
    </dsp:sp>
    <dsp:sp modelId="{F4025D7C-5F25-4227-93B1-CF608F00916C}">
      <dsp:nvSpPr>
        <dsp:cNvPr id="0" name=""/>
        <dsp:cNvSpPr/>
      </dsp:nvSpPr>
      <dsp:spPr>
        <a:xfrm>
          <a:off x="3817521" y="1986397"/>
          <a:ext cx="5726281" cy="9023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352761"/>
            <a:satOff val="66667"/>
            <a:lumOff val="1186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700" kern="1200" dirty="0">
              <a:latin typeface="Futura Lt BT" pitchFamily="34" charset="0"/>
            </a:rPr>
            <a:t>Özel uzmanlık gerektiren bir konuda bilgisine danışılan kişi (Katkı Oranı: &lt;%10)</a:t>
          </a:r>
          <a:endParaRPr lang="tr-TR" sz="1700" kern="1200" dirty="0"/>
        </a:p>
      </dsp:txBody>
      <dsp:txXfrm>
        <a:off x="3817521" y="2099196"/>
        <a:ext cx="5387885" cy="676792"/>
      </dsp:txXfrm>
    </dsp:sp>
    <dsp:sp modelId="{12BEAAC8-B325-4646-BE70-F4513C7D7C08}">
      <dsp:nvSpPr>
        <dsp:cNvPr id="0" name=""/>
        <dsp:cNvSpPr/>
      </dsp:nvSpPr>
      <dsp:spPr>
        <a:xfrm>
          <a:off x="0" y="1986397"/>
          <a:ext cx="3817521" cy="902390"/>
        </a:xfrm>
        <a:prstGeom prst="roundRect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b="1" kern="1200" dirty="0">
              <a:latin typeface="+mj-lt"/>
            </a:rPr>
            <a:t>Danışman</a:t>
          </a:r>
        </a:p>
      </dsp:txBody>
      <dsp:txXfrm>
        <a:off x="44051" y="2030448"/>
        <a:ext cx="3729419" cy="814288"/>
      </dsp:txXfrm>
    </dsp:sp>
    <dsp:sp modelId="{C1284884-0A0A-4B4C-9D08-202F76D8FC3F}">
      <dsp:nvSpPr>
        <dsp:cNvPr id="0" name=""/>
        <dsp:cNvSpPr/>
      </dsp:nvSpPr>
      <dsp:spPr>
        <a:xfrm>
          <a:off x="3817521" y="2979026"/>
          <a:ext cx="5726281" cy="9023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700" kern="1200" dirty="0">
              <a:latin typeface="Futura Lt BT" pitchFamily="34" charset="0"/>
            </a:rPr>
            <a:t>Bilgi/görgü artırma amaçlı projede yer alan kişiler (Lisans/yüksek lisans/doktora/doktora sonrası)</a:t>
          </a:r>
          <a:endParaRPr lang="tr-TR" sz="1700" kern="1200" dirty="0"/>
        </a:p>
      </dsp:txBody>
      <dsp:txXfrm>
        <a:off x="3817521" y="3091825"/>
        <a:ext cx="5387885" cy="676792"/>
      </dsp:txXfrm>
    </dsp:sp>
    <dsp:sp modelId="{08FA4AF6-87F0-4C67-BBB9-A487C3D9DBDE}">
      <dsp:nvSpPr>
        <dsp:cNvPr id="0" name=""/>
        <dsp:cNvSpPr/>
      </dsp:nvSpPr>
      <dsp:spPr>
        <a:xfrm>
          <a:off x="0" y="2980164"/>
          <a:ext cx="3817521" cy="902390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b="1" kern="1200">
              <a:latin typeface="+mj-lt"/>
            </a:rPr>
            <a:t>Bursiyer</a:t>
          </a:r>
          <a:endParaRPr lang="tr-TR" sz="3500" b="1" kern="1200" dirty="0">
            <a:latin typeface="+mj-lt"/>
          </a:endParaRPr>
        </a:p>
      </dsp:txBody>
      <dsp:txXfrm>
        <a:off x="44051" y="3024215"/>
        <a:ext cx="3729419" cy="8142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9657D-F634-4DCA-BFB0-B8342236B1D2}">
      <dsp:nvSpPr>
        <dsp:cNvPr id="0" name=""/>
        <dsp:cNvSpPr/>
      </dsp:nvSpPr>
      <dsp:spPr>
        <a:xfrm>
          <a:off x="0" y="474593"/>
          <a:ext cx="9499600" cy="7670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i="0" kern="1200" dirty="0">
              <a:latin typeface="Hurme Geometric Sans 1" panose="020B0500020000000000" pitchFamily="34" charset="-94"/>
            </a:rPr>
            <a:t>Kamu veya özel sektör çalışanı olması durumunda</a:t>
          </a:r>
          <a:endParaRPr lang="tr-TR" sz="2000" b="1" kern="1200" dirty="0">
            <a:latin typeface="Hurme Geometric Sans 1" panose="020B0500020000000000" pitchFamily="34" charset="-94"/>
          </a:endParaRPr>
        </a:p>
      </dsp:txBody>
      <dsp:txXfrm>
        <a:off x="37446" y="512039"/>
        <a:ext cx="9424708" cy="692203"/>
      </dsp:txXfrm>
    </dsp:sp>
    <dsp:sp modelId="{63324337-F0EF-4D48-9995-45CDF51ABA61}">
      <dsp:nvSpPr>
        <dsp:cNvPr id="0" name=""/>
        <dsp:cNvSpPr/>
      </dsp:nvSpPr>
      <dsp:spPr>
        <a:xfrm>
          <a:off x="0" y="1241689"/>
          <a:ext cx="9499600" cy="2758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612" tIns="22860" rIns="128016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800" b="0" i="0" kern="1200" dirty="0">
              <a:solidFill>
                <a:srgbClr val="333333"/>
              </a:solidFill>
              <a:effectLst/>
              <a:latin typeface="Hurme Geometric Sans 1" panose="020B0500020000000000" pitchFamily="34" charset="-94"/>
              <a:ea typeface="+mn-ea"/>
              <a:cs typeface="+mn-cs"/>
            </a:rPr>
            <a:t>Doktora / tıpta, diş hekimliğinde, eczacılıkta, veteriner hekimlikte uzmanlık / sanatta yeterlik derecesine sahip olmaları veya projenin öneri tarihi itibariyle en az 10 yıl iş tecrübesine sahip olmaları gerekir.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800" b="0" i="0" kern="1200" dirty="0">
              <a:solidFill>
                <a:srgbClr val="333333"/>
              </a:solidFill>
              <a:effectLst/>
              <a:latin typeface="Hurme Geometric Sans 1" panose="020B0500020000000000" pitchFamily="34" charset="-94"/>
              <a:ea typeface="+mn-ea"/>
              <a:cs typeface="+mn-cs"/>
            </a:rPr>
            <a:t>Proje yürütücülerinin, projenin yürütüleceği kurumun (yükseköğretim kurumları, kamu kurumları veya özel kuruluşlar) kadrolu/tam zamanlı personeli (emekliler hariç) olmaları gerekmektedir.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800" b="0" i="0" kern="1200" dirty="0">
              <a:solidFill>
                <a:srgbClr val="333333"/>
              </a:solidFill>
              <a:effectLst/>
              <a:latin typeface="Hurme Geometric Sans 1" panose="020B0500020000000000" pitchFamily="34" charset="-94"/>
              <a:ea typeface="+mn-ea"/>
              <a:cs typeface="+mn-cs"/>
            </a:rPr>
            <a:t>Özel kuruluşta yürütülecek projelerde, proje yürütücüsünün söz konusu kuruluşta, projenin öneri tarihi itibariyle en az altı ay görev alması gerekir.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800" b="0" i="0" kern="1200" dirty="0">
              <a:solidFill>
                <a:srgbClr val="333333"/>
              </a:solidFill>
              <a:effectLst/>
              <a:latin typeface="Hurme Geometric Sans 1" panose="020B0500020000000000" pitchFamily="34" charset="-94"/>
              <a:ea typeface="+mn-ea"/>
              <a:cs typeface="+mn-cs"/>
            </a:rPr>
            <a:t>Vakıflar, dernekler ve bunların iktisadi işletmeleri, kooperatifler, birlikler, şahıs şirketleri ve adi ortaklıklardan bu program kapsamında başvuru kabul edilmez.</a:t>
          </a:r>
        </a:p>
      </dsp:txBody>
      <dsp:txXfrm>
        <a:off x="0" y="1241689"/>
        <a:ext cx="9499600" cy="27582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D6223-8232-45CF-84D0-7B9CC2AA622E}">
      <dsp:nvSpPr>
        <dsp:cNvPr id="0" name=""/>
        <dsp:cNvSpPr/>
      </dsp:nvSpPr>
      <dsp:spPr>
        <a:xfrm>
          <a:off x="0" y="371"/>
          <a:ext cx="9499600" cy="81986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i="0" kern="1200" dirty="0">
              <a:latin typeface="Hurme Geometric Sans 1" panose="020B0500020000000000" pitchFamily="34" charset="-94"/>
            </a:rPr>
            <a:t>Üniversite personeli olması durumunda</a:t>
          </a:r>
          <a:endParaRPr lang="tr-TR" sz="2000" b="1" kern="1200" dirty="0">
            <a:latin typeface="Hurme Geometric Sans 1" panose="020B0500020000000000" pitchFamily="34" charset="-94"/>
          </a:endParaRPr>
        </a:p>
      </dsp:txBody>
      <dsp:txXfrm>
        <a:off x="40022" y="40393"/>
        <a:ext cx="9419556" cy="739817"/>
      </dsp:txXfrm>
    </dsp:sp>
    <dsp:sp modelId="{374A7BA9-6250-4A3A-BEF2-85D8165C7AB5}">
      <dsp:nvSpPr>
        <dsp:cNvPr id="0" name=""/>
        <dsp:cNvSpPr/>
      </dsp:nvSpPr>
      <dsp:spPr>
        <a:xfrm>
          <a:off x="0" y="820233"/>
          <a:ext cx="9499600" cy="87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612" tIns="22860" rIns="128016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800" b="0" i="0" kern="1200" dirty="0">
              <a:solidFill>
                <a:srgbClr val="333333"/>
              </a:solidFill>
              <a:effectLst/>
              <a:latin typeface="Hurme Geometric Sans 1" panose="020B0500020000000000" pitchFamily="34" charset="-94"/>
              <a:ea typeface="+mn-ea"/>
              <a:cs typeface="+mn-cs"/>
            </a:rPr>
            <a:t>Doktora / tıpta, diş hekimliğinde, eczacılıkta, veteriner hekimlikte 	uzmanlık / sanatta yeterlik derecesine sahip olmaları,</a:t>
          </a:r>
        </a:p>
      </dsp:txBody>
      <dsp:txXfrm>
        <a:off x="0" y="820233"/>
        <a:ext cx="9499600" cy="8776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205C9-0927-4A64-9633-3A9EE47FBFD0}">
      <dsp:nvSpPr>
        <dsp:cNvPr id="0" name=""/>
        <dsp:cNvSpPr/>
      </dsp:nvSpPr>
      <dsp:spPr>
        <a:xfrm rot="10800000">
          <a:off x="6792240" y="0"/>
          <a:ext cx="499098" cy="499098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B9AC6-7A6D-495E-949F-FD192AB97D7E}">
      <dsp:nvSpPr>
        <dsp:cNvPr id="0" name=""/>
        <dsp:cNvSpPr/>
      </dsp:nvSpPr>
      <dsp:spPr>
        <a:xfrm rot="10800000">
          <a:off x="6842150" y="49909"/>
          <a:ext cx="399278" cy="399278"/>
        </a:xfrm>
        <a:prstGeom prst="pie">
          <a:avLst>
            <a:gd name="adj1" fmla="val 5400000"/>
            <a:gd name="adj2" fmla="val 90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1A98AC-1512-4F32-9F63-F0BA2C700793}">
      <dsp:nvSpPr>
        <dsp:cNvPr id="0" name=""/>
        <dsp:cNvSpPr/>
      </dsp:nvSpPr>
      <dsp:spPr>
        <a:xfrm rot="16200000">
          <a:off x="6417917" y="1122971"/>
          <a:ext cx="1447384" cy="29945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>
              <a:latin typeface="Hurme Geometric Sans 1" panose="020B0500020000000000" pitchFamily="34" charset="-94"/>
            </a:rPr>
            <a:t>Danışman</a:t>
          </a:r>
        </a:p>
      </dsp:txBody>
      <dsp:txXfrm>
        <a:off x="6417917" y="1122971"/>
        <a:ext cx="1447384" cy="299458"/>
      </dsp:txXfrm>
    </dsp:sp>
    <dsp:sp modelId="{55ED2236-C54A-4B6F-B188-E6A31E0654FA}">
      <dsp:nvSpPr>
        <dsp:cNvPr id="0" name=""/>
        <dsp:cNvSpPr/>
      </dsp:nvSpPr>
      <dsp:spPr>
        <a:xfrm>
          <a:off x="5292550" y="0"/>
          <a:ext cx="1649419" cy="199639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>
              <a:latin typeface="Hurme Geometric Sans 1" panose="020B0500020000000000" pitchFamily="34" charset="-94"/>
            </a:rPr>
            <a:t>Katkı Oranı &lt;%10</a:t>
          </a:r>
        </a:p>
      </dsp:txBody>
      <dsp:txXfrm>
        <a:off x="5292550" y="0"/>
        <a:ext cx="1649419" cy="1996393"/>
      </dsp:txXfrm>
    </dsp:sp>
    <dsp:sp modelId="{004A66FF-04C1-42D1-8D06-7AA841C59646}">
      <dsp:nvSpPr>
        <dsp:cNvPr id="0" name=""/>
        <dsp:cNvSpPr/>
      </dsp:nvSpPr>
      <dsp:spPr>
        <a:xfrm rot="10800000">
          <a:off x="4461951" y="0"/>
          <a:ext cx="499098" cy="499098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62C47F-C737-4AE2-97AA-5458B1D25E77}">
      <dsp:nvSpPr>
        <dsp:cNvPr id="0" name=""/>
        <dsp:cNvSpPr/>
      </dsp:nvSpPr>
      <dsp:spPr>
        <a:xfrm rot="10800000">
          <a:off x="4511861" y="49909"/>
          <a:ext cx="399278" cy="399278"/>
        </a:xfrm>
        <a:prstGeom prst="pie">
          <a:avLst>
            <a:gd name="adj1" fmla="val 5400000"/>
            <a:gd name="adj2" fmla="val 126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D54D63-EF63-4EC8-84A1-0D628E61920A}">
      <dsp:nvSpPr>
        <dsp:cNvPr id="0" name=""/>
        <dsp:cNvSpPr/>
      </dsp:nvSpPr>
      <dsp:spPr>
        <a:xfrm rot="16200000">
          <a:off x="4087628" y="1122971"/>
          <a:ext cx="1447384" cy="29945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>
              <a:latin typeface="Hurme Geometric Sans 1" panose="020B0500020000000000" pitchFamily="34" charset="-94"/>
            </a:rPr>
            <a:t>Araştırmacı</a:t>
          </a:r>
        </a:p>
      </dsp:txBody>
      <dsp:txXfrm>
        <a:off x="4087628" y="1122971"/>
        <a:ext cx="1447384" cy="299458"/>
      </dsp:txXfrm>
    </dsp:sp>
    <dsp:sp modelId="{8FF0A9E2-8D83-4429-984A-458B329B9029}">
      <dsp:nvSpPr>
        <dsp:cNvPr id="0" name=""/>
        <dsp:cNvSpPr/>
      </dsp:nvSpPr>
      <dsp:spPr>
        <a:xfrm>
          <a:off x="2946469" y="0"/>
          <a:ext cx="1665211" cy="199639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>
              <a:latin typeface="Hurme Geometric Sans 1" panose="020B0500020000000000" pitchFamily="34" charset="-94"/>
            </a:rPr>
            <a:t>Katkı Oranı %10-%50</a:t>
          </a:r>
        </a:p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100" kern="1200" dirty="0"/>
        </a:p>
      </dsp:txBody>
      <dsp:txXfrm>
        <a:off x="2946469" y="0"/>
        <a:ext cx="1665211" cy="1996393"/>
      </dsp:txXfrm>
    </dsp:sp>
    <dsp:sp modelId="{A04D45BA-CE8E-4EFE-861F-C50589F8A7AE}">
      <dsp:nvSpPr>
        <dsp:cNvPr id="0" name=""/>
        <dsp:cNvSpPr/>
      </dsp:nvSpPr>
      <dsp:spPr>
        <a:xfrm rot="10800000">
          <a:off x="2115870" y="0"/>
          <a:ext cx="499098" cy="499098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1D0F6F-8FAC-4E90-BE06-FED20FE2D276}">
      <dsp:nvSpPr>
        <dsp:cNvPr id="0" name=""/>
        <dsp:cNvSpPr/>
      </dsp:nvSpPr>
      <dsp:spPr>
        <a:xfrm rot="10800000">
          <a:off x="2165780" y="49909"/>
          <a:ext cx="399278" cy="39927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394FE0-6EB4-4DDF-90D5-283359C67B3C}">
      <dsp:nvSpPr>
        <dsp:cNvPr id="0" name=""/>
        <dsp:cNvSpPr/>
      </dsp:nvSpPr>
      <dsp:spPr>
        <a:xfrm rot="16200000">
          <a:off x="1741547" y="1122971"/>
          <a:ext cx="1447384" cy="29945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>
              <a:latin typeface="Hurme Geometric Sans 1" panose="020B0500020000000000" pitchFamily="34" charset="-94"/>
            </a:rPr>
            <a:t>Yürütücü</a:t>
          </a:r>
        </a:p>
      </dsp:txBody>
      <dsp:txXfrm>
        <a:off x="1741547" y="1122971"/>
        <a:ext cx="1447384" cy="299458"/>
      </dsp:txXfrm>
    </dsp:sp>
    <dsp:sp modelId="{ADE7E071-069F-40F2-B660-45A4A04BC536}">
      <dsp:nvSpPr>
        <dsp:cNvPr id="0" name=""/>
        <dsp:cNvSpPr/>
      </dsp:nvSpPr>
      <dsp:spPr>
        <a:xfrm>
          <a:off x="508674" y="0"/>
          <a:ext cx="1756925" cy="199639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>
              <a:latin typeface="Hurme Geometric Sans 1" panose="020B0500020000000000" pitchFamily="34" charset="-94"/>
            </a:rPr>
            <a:t>Katkı Oranı %100</a:t>
          </a:r>
        </a:p>
      </dsp:txBody>
      <dsp:txXfrm>
        <a:off x="508674" y="0"/>
        <a:ext cx="1756925" cy="19963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92F0D-5DB4-499D-BEFF-A0D0031A32EB}">
      <dsp:nvSpPr>
        <dsp:cNvPr id="0" name=""/>
        <dsp:cNvSpPr/>
      </dsp:nvSpPr>
      <dsp:spPr>
        <a:xfrm>
          <a:off x="0" y="90741"/>
          <a:ext cx="4743449" cy="7338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latin typeface="Hurme Geometric Sans 1" panose="020B0500020000000000" pitchFamily="34" charset="-94"/>
            </a:rPr>
            <a:t>Elektronik Başvuru Sistemine Yüklenmesi Gereken Belgeler</a:t>
          </a:r>
        </a:p>
      </dsp:txBody>
      <dsp:txXfrm>
        <a:off x="0" y="90741"/>
        <a:ext cx="4743449" cy="733865"/>
      </dsp:txXfrm>
    </dsp:sp>
    <dsp:sp modelId="{1A40B8D9-224D-4759-88C1-7B3070AC8C56}">
      <dsp:nvSpPr>
        <dsp:cNvPr id="0" name=""/>
        <dsp:cNvSpPr/>
      </dsp:nvSpPr>
      <dsp:spPr>
        <a:xfrm>
          <a:off x="0" y="847863"/>
          <a:ext cx="4743449" cy="187757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b="1" kern="1200" dirty="0">
              <a:latin typeface="Hurme Geometric Sans 1" panose="020B0500020000000000" pitchFamily="34" charset="-94"/>
              <a:hlinkClick xmlns:r="http://schemas.openxmlformats.org/officeDocument/2006/relationships" r:id="rId1" action="ppaction://hlinkfile"/>
            </a:rPr>
            <a:t>Başvuru Formu</a:t>
          </a:r>
          <a:endParaRPr lang="tr-TR" sz="1800" kern="1200" dirty="0">
            <a:latin typeface="Hurme Geometric Sans 1" panose="020B0500020000000000" pitchFamily="34" charset="-94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b="1" kern="1200" dirty="0">
              <a:latin typeface="Hurme Geometric Sans 1" panose="020B0500020000000000" pitchFamily="34" charset="-94"/>
            </a:rPr>
            <a:t>Başvuru Formu EK-1 Kaynaklar</a:t>
          </a:r>
          <a:endParaRPr lang="tr-TR" sz="1800" kern="1200" dirty="0">
            <a:latin typeface="Hurme Geometric Sans 1" panose="020B0500020000000000" pitchFamily="34" charset="-94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800" b="1" kern="1200" dirty="0">
              <a:latin typeface="Hurme Geometric Sans 1" panose="020B0500020000000000" pitchFamily="34" charset="-94"/>
              <a:hlinkClick xmlns:r="http://schemas.openxmlformats.org/officeDocument/2006/relationships" r:id="rId2" action="ppaction://hlinkfile"/>
            </a:rPr>
            <a:t>Başvuru Formu EK-2 Bütçe ve Gerekçesi</a:t>
          </a:r>
          <a:endParaRPr lang="tr-TR" sz="1800" kern="1200" dirty="0">
            <a:latin typeface="Hurme Geometric Sans 1" panose="020B0500020000000000" pitchFamily="34" charset="-94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b="1" kern="1200" dirty="0">
              <a:latin typeface="Hurme Geometric Sans 1" panose="020B0500020000000000" pitchFamily="34" charset="-94"/>
              <a:hlinkClick xmlns:r="http://schemas.openxmlformats.org/officeDocument/2006/relationships" r:id="rId3" action="ppaction://hlinkfile"/>
            </a:rPr>
            <a:t>Başvuru Formu EK-4 İşbirliği Formu</a:t>
          </a:r>
          <a:r>
            <a:rPr lang="tr-TR" sz="1800" b="1" kern="1200" dirty="0">
              <a:latin typeface="Hurme Geometric Sans 1" panose="020B0500020000000000" pitchFamily="34" charset="-94"/>
            </a:rPr>
            <a:t> (</a:t>
          </a:r>
          <a:r>
            <a:rPr lang="tr-TR" sz="1800" b="1" i="0" kern="1200" dirty="0" err="1">
              <a:latin typeface="Hurme Geometric Sans 1" panose="020B0500020000000000" pitchFamily="34" charset="-94"/>
            </a:rPr>
            <a:t>işbirlikli</a:t>
          </a:r>
          <a:r>
            <a:rPr lang="tr-TR" sz="1800" b="1" i="0" kern="1200" dirty="0">
              <a:latin typeface="Hurme Geometric Sans 1" panose="020B0500020000000000" pitchFamily="34" charset="-94"/>
            </a:rPr>
            <a:t> projelere </a:t>
          </a:r>
          <a:r>
            <a:rPr lang="tr-TR" sz="1800" b="0" i="0" kern="1200" dirty="0">
              <a:latin typeface="Hurme Geometric Sans 1" panose="020B0500020000000000" pitchFamily="34" charset="-94"/>
            </a:rPr>
            <a:t>ek puan verilerek </a:t>
          </a:r>
          <a:r>
            <a:rPr lang="tr-TR" sz="1800" b="1" i="0" kern="1200" dirty="0">
              <a:latin typeface="Hurme Geometric Sans 1" panose="020B0500020000000000" pitchFamily="34" charset="-94"/>
            </a:rPr>
            <a:t>öncelikli olarak desteklenmektedir.)</a:t>
          </a:r>
          <a:endParaRPr lang="tr-TR" sz="1800" kern="1200" dirty="0">
            <a:latin typeface="Hurme Geometric Sans 1" panose="020B0500020000000000" pitchFamily="34" charset="-94"/>
          </a:endParaRPr>
        </a:p>
      </dsp:txBody>
      <dsp:txXfrm>
        <a:off x="0" y="847863"/>
        <a:ext cx="4743449" cy="18775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7A562-C832-452C-831E-4D589AB2F436}">
      <dsp:nvSpPr>
        <dsp:cNvPr id="0" name=""/>
        <dsp:cNvSpPr/>
      </dsp:nvSpPr>
      <dsp:spPr>
        <a:xfrm>
          <a:off x="0" y="0"/>
          <a:ext cx="4743449" cy="5760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latin typeface="Hurme Geometric Sans 1" panose="020B0500020000000000" pitchFamily="34" charset="-94"/>
            </a:rPr>
            <a:t>Gerekli İse</a:t>
          </a:r>
        </a:p>
      </dsp:txBody>
      <dsp:txXfrm>
        <a:off x="0" y="0"/>
        <a:ext cx="4743449" cy="576000"/>
      </dsp:txXfrm>
    </dsp:sp>
    <dsp:sp modelId="{E01EABD9-1461-4BAB-BFE5-F7DD74888CE5}">
      <dsp:nvSpPr>
        <dsp:cNvPr id="0" name=""/>
        <dsp:cNvSpPr/>
      </dsp:nvSpPr>
      <dsp:spPr>
        <a:xfrm>
          <a:off x="0" y="586833"/>
          <a:ext cx="4743449" cy="21410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>
              <a:latin typeface="Hurme Geometric Sans 1" panose="020B0500020000000000" pitchFamily="34" charset="-94"/>
            </a:rPr>
            <a:t>Proje Önerisi Değişiklik Bildirim Formu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>
              <a:latin typeface="Hurme Geometric Sans 1" panose="020B0500020000000000" pitchFamily="34" charset="-94"/>
            </a:rPr>
            <a:t>Feragat Formu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>
              <a:latin typeface="Hurme Geometric Sans 1" panose="020B0500020000000000" pitchFamily="34" charset="-94"/>
            </a:rPr>
            <a:t>Yurt Dışı Araştırmacı Bilgi Formu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>
              <a:latin typeface="Hurme Geometric Sans 1" panose="020B0500020000000000" pitchFamily="34" charset="-94"/>
            </a:rPr>
            <a:t>Yurt Dışı Araştırmacı Katılım Mektubu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>
              <a:latin typeface="Hurme Geometric Sans 1" panose="020B0500020000000000" pitchFamily="34" charset="-94"/>
            </a:rPr>
            <a:t>Yurt Dışı Araştırmacı/Danışman Özgeçmişi</a:t>
          </a:r>
        </a:p>
      </dsp:txBody>
      <dsp:txXfrm>
        <a:off x="0" y="586833"/>
        <a:ext cx="4743449" cy="21410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5CABA-FC73-4439-91AD-E7E2AEA5BE1B}">
      <dsp:nvSpPr>
        <dsp:cNvPr id="0" name=""/>
        <dsp:cNvSpPr/>
      </dsp:nvSpPr>
      <dsp:spPr>
        <a:xfrm>
          <a:off x="0" y="0"/>
          <a:ext cx="4743449" cy="5760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latin typeface="Hurme Geometric Sans 1" panose="020B0500020000000000" pitchFamily="34" charset="-94"/>
            </a:rPr>
            <a:t>Desteklendikten Sonra İstenen Belgeler</a:t>
          </a:r>
        </a:p>
      </dsp:txBody>
      <dsp:txXfrm>
        <a:off x="0" y="0"/>
        <a:ext cx="4743449" cy="576000"/>
      </dsp:txXfrm>
    </dsp:sp>
    <dsp:sp modelId="{494A86DC-5F0C-4F9E-AF7D-A8C69C228693}">
      <dsp:nvSpPr>
        <dsp:cNvPr id="0" name=""/>
        <dsp:cNvSpPr/>
      </dsp:nvSpPr>
      <dsp:spPr>
        <a:xfrm>
          <a:off x="0" y="459719"/>
          <a:ext cx="4743449" cy="186659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>
              <a:latin typeface="Hurme Geometric Sans 1" panose="020B0500020000000000" pitchFamily="34" charset="-94"/>
            </a:rPr>
            <a:t>Fikri Mülkiyet Hak Sahipliği Protokolü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>
              <a:latin typeface="Hurme Geometric Sans 1" panose="020B0500020000000000" pitchFamily="34" charset="-94"/>
            </a:rPr>
            <a:t>Etik Kurul Onay Belgesi (Gerekli ise)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dirty="0" err="1">
              <a:latin typeface="Hurme Geometric Sans 1" panose="020B0500020000000000" pitchFamily="34" charset="-94"/>
            </a:rPr>
            <a:t>Yasal</a:t>
          </a:r>
          <a:r>
            <a:rPr lang="de-DE" sz="2000" kern="1200" dirty="0">
              <a:latin typeface="Hurme Geometric Sans 1" panose="020B0500020000000000" pitchFamily="34" charset="-94"/>
            </a:rPr>
            <a:t>/Özel </a:t>
          </a:r>
          <a:r>
            <a:rPr lang="de-DE" sz="2000" kern="1200" dirty="0" err="1">
              <a:latin typeface="Hurme Geometric Sans 1" panose="020B0500020000000000" pitchFamily="34" charset="-94"/>
            </a:rPr>
            <a:t>İzin</a:t>
          </a:r>
          <a:r>
            <a:rPr lang="de-DE" sz="2000" kern="1200" dirty="0">
              <a:latin typeface="Hurme Geometric Sans 1" panose="020B0500020000000000" pitchFamily="34" charset="-94"/>
            </a:rPr>
            <a:t> </a:t>
          </a:r>
          <a:r>
            <a:rPr lang="de-DE" sz="2000" kern="1200" dirty="0" err="1">
              <a:latin typeface="Hurme Geometric Sans 1" panose="020B0500020000000000" pitchFamily="34" charset="-94"/>
            </a:rPr>
            <a:t>Belgesi</a:t>
          </a:r>
          <a:r>
            <a:rPr lang="de-DE" sz="2000" kern="1200" dirty="0">
              <a:latin typeface="Hurme Geometric Sans 1" panose="020B0500020000000000" pitchFamily="34" charset="-94"/>
            </a:rPr>
            <a:t> (</a:t>
          </a:r>
          <a:r>
            <a:rPr lang="de-DE" sz="2000" kern="1200" dirty="0" err="1">
              <a:latin typeface="Hurme Geometric Sans 1" panose="020B0500020000000000" pitchFamily="34" charset="-94"/>
            </a:rPr>
            <a:t>Gerekli</a:t>
          </a:r>
          <a:r>
            <a:rPr lang="de-DE" sz="2000" kern="1200" dirty="0">
              <a:latin typeface="Hurme Geometric Sans 1" panose="020B0500020000000000" pitchFamily="34" charset="-94"/>
            </a:rPr>
            <a:t> </a:t>
          </a:r>
          <a:r>
            <a:rPr lang="de-DE" sz="2000" kern="1200" dirty="0" err="1">
              <a:latin typeface="Hurme Geometric Sans 1" panose="020B0500020000000000" pitchFamily="34" charset="-94"/>
            </a:rPr>
            <a:t>ise</a:t>
          </a:r>
          <a:r>
            <a:rPr lang="tr-TR" sz="2000" kern="1200" dirty="0">
              <a:latin typeface="Hurme Geometric Sans 1" panose="020B0500020000000000" pitchFamily="34" charset="-94"/>
            </a:rPr>
            <a:t> 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>
              <a:latin typeface="Hurme Geometric Sans 1" panose="020B0500020000000000" pitchFamily="34" charset="-94"/>
            </a:rPr>
            <a:t>Destek Mektupları (Gerekli ise)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>
              <a:latin typeface="Hurme Geometric Sans 1" panose="020B0500020000000000" pitchFamily="34" charset="-94"/>
            </a:rPr>
            <a:t>Proforma Fatura (Gerekli ise)</a:t>
          </a:r>
        </a:p>
      </dsp:txBody>
      <dsp:txXfrm>
        <a:off x="0" y="459719"/>
        <a:ext cx="4743449" cy="1866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593B6C81-1346-4C78-A0C6-86FB858570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94BF652-FEBC-4CE9-9D2E-18FC75F187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1571F-2A2B-4037-B6AD-3CDADF16A388}" type="datetimeFigureOut">
              <a:rPr lang="tr-TR" smtClean="0"/>
              <a:t>29.09.2021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1CA644A-1DAC-414B-9CDE-F8C6397C2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3E5BD83-60B5-4896-961E-7ED03C406E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BB0C8-F4A6-4D6F-BEC1-2537F59642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3770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0630C-AAE3-4920-B0CE-34D041A94627}" type="datetimeFigureOut">
              <a:rPr lang="tr-TR" smtClean="0"/>
              <a:t>29.09.2021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1BCF6-433F-44C3-8721-690901A9FF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360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ri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5CB6360F-9D82-4717-8228-565FD25B5BE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00" dirty="0"/>
          </a:p>
        </p:txBody>
      </p:sp>
      <p:pic>
        <p:nvPicPr>
          <p:cNvPr id="10" name="Resim 9" descr="çizim içeren bir resim&#10;&#10;Açıklama otomatik olarak oluşturuldu">
            <a:extLst>
              <a:ext uri="{FF2B5EF4-FFF2-40B4-BE49-F238E27FC236}">
                <a16:creationId xmlns:a16="http://schemas.microsoft.com/office/drawing/2014/main" id="{95510F45-23D2-4543-B5AA-D74016EC7E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10000"/>
            <a:ext cx="359929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9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kdörtgen 15">
            <a:extLst>
              <a:ext uri="{FF2B5EF4-FFF2-40B4-BE49-F238E27FC236}">
                <a16:creationId xmlns:a16="http://schemas.microsoft.com/office/drawing/2014/main" id="{B4FB70A6-B456-4850-B164-06229B3C11C3}"/>
              </a:ext>
            </a:extLst>
          </p:cNvPr>
          <p:cNvSpPr/>
          <p:nvPr userDrawn="1"/>
        </p:nvSpPr>
        <p:spPr>
          <a:xfrm>
            <a:off x="-1" y="0"/>
            <a:ext cx="2880000" cy="6858000"/>
          </a:xfrm>
          <a:prstGeom prst="rect">
            <a:avLst/>
          </a:prstGeom>
          <a:solidFill>
            <a:srgbClr val="003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00" dirty="0"/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6E8A96A6-73C7-4462-9AE4-3A8545504400}"/>
              </a:ext>
            </a:extLst>
          </p:cNvPr>
          <p:cNvSpPr/>
          <p:nvPr userDrawn="1"/>
        </p:nvSpPr>
        <p:spPr>
          <a:xfrm>
            <a:off x="11160422" y="0"/>
            <a:ext cx="43200" cy="1440000"/>
          </a:xfrm>
          <a:prstGeom prst="rect">
            <a:avLst/>
          </a:prstGeom>
          <a:solidFill>
            <a:srgbClr val="003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6E23CE08-F939-4246-B3EA-CC60F674808B}"/>
              </a:ext>
            </a:extLst>
          </p:cNvPr>
          <p:cNvSpPr txBox="1"/>
          <p:nvPr userDrawn="1"/>
        </p:nvSpPr>
        <p:spPr>
          <a:xfrm>
            <a:off x="6120423" y="954000"/>
            <a:ext cx="50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b="1" dirty="0">
                <a:solidFill>
                  <a:srgbClr val="003B64"/>
                </a:solidFill>
                <a:latin typeface="Hurme Geometric Sans 1" panose="020B0200020000000000" pitchFamily="34" charset="-94"/>
              </a:rPr>
              <a:t>T.C.</a:t>
            </a:r>
            <a:br>
              <a:rPr lang="tr-TR" sz="1600" b="1" dirty="0">
                <a:solidFill>
                  <a:srgbClr val="003B64"/>
                </a:solidFill>
                <a:latin typeface="Hurme Geometric Sans 1" panose="020B0200020000000000" pitchFamily="34" charset="-94"/>
              </a:rPr>
            </a:br>
            <a:r>
              <a:rPr lang="tr-TR" sz="1600" b="1" dirty="0">
                <a:solidFill>
                  <a:srgbClr val="003B64"/>
                </a:solidFill>
                <a:latin typeface="Hurme Geometric Sans 1" panose="020B0200020000000000" pitchFamily="34" charset="-94"/>
              </a:rPr>
              <a:t>KARADENİZ TEKNİK ÜNİVERSİTESİ</a:t>
            </a:r>
          </a:p>
        </p:txBody>
      </p:sp>
      <p:pic>
        <p:nvPicPr>
          <p:cNvPr id="22" name="Resim 21" descr="çizim içeren bir resim&#10;&#10;Açıklama otomatik olarak oluşturuldu">
            <a:extLst>
              <a:ext uri="{FF2B5EF4-FFF2-40B4-BE49-F238E27FC236}">
                <a16:creationId xmlns:a16="http://schemas.microsoft.com/office/drawing/2014/main" id="{B5D4BD03-BAF9-4658-8C5E-87E76AD90E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10000"/>
            <a:ext cx="215957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1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C7F5269B-722E-471C-8A2E-95828EA727D2}"/>
              </a:ext>
            </a:extLst>
          </p:cNvPr>
          <p:cNvSpPr/>
          <p:nvPr userDrawn="1"/>
        </p:nvSpPr>
        <p:spPr>
          <a:xfrm>
            <a:off x="0" y="0"/>
            <a:ext cx="2160000" cy="6858000"/>
          </a:xfrm>
          <a:prstGeom prst="rect">
            <a:avLst/>
          </a:prstGeom>
          <a:solidFill>
            <a:srgbClr val="003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00" dirty="0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4B338E73-4807-48D4-A5D2-698796A397C1}"/>
              </a:ext>
            </a:extLst>
          </p:cNvPr>
          <p:cNvSpPr/>
          <p:nvPr userDrawn="1"/>
        </p:nvSpPr>
        <p:spPr>
          <a:xfrm>
            <a:off x="11160000" y="6210000"/>
            <a:ext cx="43200" cy="648000"/>
          </a:xfrm>
          <a:prstGeom prst="rect">
            <a:avLst/>
          </a:prstGeom>
          <a:solidFill>
            <a:srgbClr val="003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Resim 11" descr="çizim içeren bir resim&#10;&#10;Açıklama otomatik olarak oluşturuldu">
            <a:extLst>
              <a:ext uri="{FF2B5EF4-FFF2-40B4-BE49-F238E27FC236}">
                <a16:creationId xmlns:a16="http://schemas.microsoft.com/office/drawing/2014/main" id="{F866B4F8-8445-45A3-908E-B4628FA110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439718" cy="7200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A3E469E-9690-464C-BCFC-F34C27BC1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4914" y="63514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rgbClr val="003B64"/>
                </a:solidFill>
                <a:latin typeface="Hurme Geometric Sans 1" panose="020B0200020000000000" pitchFamily="34" charset="-94"/>
              </a:defRPr>
            </a:lvl1pPr>
          </a:lstStyle>
          <a:p>
            <a:fld id="{860A2120-F4D3-485F-A5B8-C44F1997944B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9627784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şekkü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2C03A0B8-C04D-46B9-83EE-686C38053D2D}"/>
              </a:ext>
            </a:extLst>
          </p:cNvPr>
          <p:cNvSpPr/>
          <p:nvPr userDrawn="1"/>
        </p:nvSpPr>
        <p:spPr>
          <a:xfrm>
            <a:off x="2159860" y="0"/>
            <a:ext cx="10032140" cy="68569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CB8230EA-1A54-4CB0-941E-E3B434045FFF}"/>
              </a:ext>
            </a:extLst>
          </p:cNvPr>
          <p:cNvSpPr/>
          <p:nvPr userDrawn="1"/>
        </p:nvSpPr>
        <p:spPr>
          <a:xfrm>
            <a:off x="0" y="0"/>
            <a:ext cx="2160000" cy="6858000"/>
          </a:xfrm>
          <a:prstGeom prst="rect">
            <a:avLst/>
          </a:prstGeom>
          <a:solidFill>
            <a:srgbClr val="003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00" dirty="0"/>
          </a:p>
        </p:txBody>
      </p:sp>
      <p:pic>
        <p:nvPicPr>
          <p:cNvPr id="13" name="Resim 12" descr="çizim içeren bir resim&#10;&#10;Açıklama otomatik olarak oluşturuldu">
            <a:extLst>
              <a:ext uri="{FF2B5EF4-FFF2-40B4-BE49-F238E27FC236}">
                <a16:creationId xmlns:a16="http://schemas.microsoft.com/office/drawing/2014/main" id="{7C7929B6-168A-4FD5-8197-C478A68FBD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43971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7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95B04-D58E-4634-B823-5C4919C552B9}" type="datetime1">
              <a:rPr lang="tr-TR" smtClean="0"/>
              <a:t>29.09.2021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A2120-F4D3-485F-A5B8-C44F199794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582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5" r:id="rId3"/>
    <p:sldLayoutId id="214748367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199626" y="2833380"/>
            <a:ext cx="996612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  <a:latin typeface="Hurme Geometric Sans 1" panose="020B0200020000000000" pitchFamily="34" charset="-94"/>
              </a:rPr>
              <a:t>TÜBİTAK ARDEB 3005</a:t>
            </a:r>
          </a:p>
          <a:p>
            <a:pPr algn="ctr"/>
            <a:r>
              <a:rPr lang="tr-TR" sz="2800" b="1" dirty="0">
                <a:solidFill>
                  <a:schemeClr val="bg1"/>
                </a:solidFill>
                <a:latin typeface="Hurme Geometric Sans 1" panose="020B0200020000000000" pitchFamily="34" charset="-94"/>
              </a:rPr>
              <a:t>Sosyal ve Beşeri Bilimlerde Yenilikçi Çözümler </a:t>
            </a:r>
          </a:p>
          <a:p>
            <a:pPr algn="ctr"/>
            <a:r>
              <a:rPr lang="tr-TR" sz="2800" b="1" dirty="0">
                <a:solidFill>
                  <a:schemeClr val="bg1"/>
                </a:solidFill>
                <a:latin typeface="Hurme Geometric Sans 1" panose="020B0200020000000000" pitchFamily="34" charset="-94"/>
              </a:rPr>
              <a:t>Araştırma Projeleri Destek Programı</a:t>
            </a:r>
          </a:p>
          <a:p>
            <a:pPr algn="ctr"/>
            <a:endParaRPr lang="tr-TR" sz="2800" b="1" dirty="0">
              <a:solidFill>
                <a:schemeClr val="bg1"/>
              </a:solidFill>
              <a:latin typeface="Hurme Geometric Sans 1" panose="020B0200020000000000" pitchFamily="34" charset="-94"/>
            </a:endParaRPr>
          </a:p>
          <a:p>
            <a:pPr algn="ctr"/>
            <a:endParaRPr lang="tr-TR" sz="2800" b="1" dirty="0">
              <a:solidFill>
                <a:schemeClr val="bg1"/>
              </a:solidFill>
              <a:latin typeface="Hurme Geometric Sans 1" panose="020B0200020000000000" pitchFamily="34" charset="-94"/>
            </a:endParaRPr>
          </a:p>
          <a:p>
            <a:pPr algn="ctr"/>
            <a:endParaRPr lang="tr-TR" sz="2800" b="1" dirty="0">
              <a:solidFill>
                <a:schemeClr val="bg1"/>
              </a:solidFill>
              <a:latin typeface="Hurme Geometric Sans 1" panose="020B0200020000000000" pitchFamily="34" charset="-94"/>
            </a:endParaRPr>
          </a:p>
          <a:p>
            <a:pPr algn="r"/>
            <a:r>
              <a:rPr lang="tr-TR" b="1" dirty="0">
                <a:solidFill>
                  <a:schemeClr val="bg1"/>
                </a:solidFill>
                <a:latin typeface="Hurme Geometric Sans 1" panose="020B0200020000000000" pitchFamily="34" charset="-94"/>
              </a:rPr>
              <a:t>Karadeniz Teknik Üniversitesi</a:t>
            </a:r>
          </a:p>
          <a:p>
            <a:pPr algn="r"/>
            <a:r>
              <a:rPr lang="tr-TR" b="1" dirty="0">
                <a:solidFill>
                  <a:schemeClr val="bg1"/>
                </a:solidFill>
                <a:latin typeface="Hurme Geometric Sans 1" panose="020B0200020000000000" pitchFamily="34" charset="-94"/>
              </a:rPr>
              <a:t>Teknoloji Transferi Uygulama ve Araştırma Merkezi</a:t>
            </a:r>
          </a:p>
          <a:p>
            <a:pPr algn="r"/>
            <a:r>
              <a:rPr lang="tr-TR" b="1" dirty="0">
                <a:solidFill>
                  <a:schemeClr val="bg1"/>
                </a:solidFill>
                <a:latin typeface="Hurme Geometric Sans 1" panose="020B0200020000000000" pitchFamily="34" charset="-94"/>
              </a:rPr>
              <a:t>(KTÜ TTM)</a:t>
            </a:r>
          </a:p>
        </p:txBody>
      </p:sp>
    </p:spTree>
    <p:extLst>
      <p:ext uri="{BB962C8B-B14F-4D97-AF65-F5344CB8AC3E}">
        <p14:creationId xmlns:p14="http://schemas.microsoft.com/office/powerpoint/2010/main" val="1225077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10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8282A64-E64C-40A9-A65C-E947CAEE4140}"/>
              </a:ext>
            </a:extLst>
          </p:cNvPr>
          <p:cNvSpPr txBox="1"/>
          <p:nvPr/>
        </p:nvSpPr>
        <p:spPr>
          <a:xfrm>
            <a:off x="161926" y="1440000"/>
            <a:ext cx="18669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b="1">
                <a:solidFill>
                  <a:schemeClr val="bg1"/>
                </a:solidFill>
                <a:latin typeface="Hurme Geometric Sans 1" panose="020B0200020000000000" pitchFamily="34" charset="-94"/>
              </a:rPr>
              <a:t>Proje Personelleri</a:t>
            </a:r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1190185999"/>
              </p:ext>
            </p:extLst>
          </p:nvPr>
        </p:nvGraphicFramePr>
        <p:xfrm>
          <a:off x="2425283" y="1303594"/>
          <a:ext cx="9543803" cy="3882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6243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11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8282A64-E64C-40A9-A65C-E947CAEE4140}"/>
              </a:ext>
            </a:extLst>
          </p:cNvPr>
          <p:cNvSpPr txBox="1"/>
          <p:nvPr/>
        </p:nvSpPr>
        <p:spPr>
          <a:xfrm>
            <a:off x="161926" y="1440000"/>
            <a:ext cx="18669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b="1" dirty="0">
                <a:solidFill>
                  <a:schemeClr val="bg1"/>
                </a:solidFill>
                <a:latin typeface="Hurme Geometric Sans 1" panose="020B0200020000000000" pitchFamily="34" charset="-94"/>
              </a:rPr>
              <a:t>Başvuru Koşulları</a:t>
            </a:r>
          </a:p>
          <a:p>
            <a:pPr algn="ctr"/>
            <a:endParaRPr lang="tr-TR" sz="2300" b="1" dirty="0">
              <a:solidFill>
                <a:schemeClr val="bg1"/>
              </a:solidFill>
              <a:latin typeface="Hurme Geometric Sans 1" panose="020B0200020000000000" pitchFamily="34" charset="-94"/>
            </a:endParaRPr>
          </a:p>
          <a:p>
            <a:pPr algn="ctr"/>
            <a:r>
              <a:rPr lang="tr-TR" sz="2300" b="1" dirty="0">
                <a:solidFill>
                  <a:schemeClr val="bg1"/>
                </a:solidFill>
                <a:latin typeface="Hurme Geometric Sans 1" panose="020B0200020000000000" pitchFamily="34" charset="-94"/>
              </a:rPr>
              <a:t>Yürütücü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</p:txBody>
      </p:sp>
      <p:graphicFrame>
        <p:nvGraphicFramePr>
          <p:cNvPr id="8" name="Diyagram 7">
            <a:extLst>
              <a:ext uri="{FF2B5EF4-FFF2-40B4-BE49-F238E27FC236}">
                <a16:creationId xmlns:a16="http://schemas.microsoft.com/office/drawing/2014/main" id="{F2DECE3F-357B-4394-8B52-C571ABEFE5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8640316"/>
              </p:ext>
            </p:extLst>
          </p:nvPr>
        </p:nvGraphicFramePr>
        <p:xfrm>
          <a:off x="2273300" y="1853226"/>
          <a:ext cx="9499600" cy="4474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yagram 6">
            <a:extLst>
              <a:ext uri="{FF2B5EF4-FFF2-40B4-BE49-F238E27FC236}">
                <a16:creationId xmlns:a16="http://schemas.microsoft.com/office/drawing/2014/main" id="{DDC555AE-5D5A-43A6-BAE4-9617966DC2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7964481"/>
              </p:ext>
            </p:extLst>
          </p:nvPr>
        </p:nvGraphicFramePr>
        <p:xfrm>
          <a:off x="2273300" y="154941"/>
          <a:ext cx="9499600" cy="1698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39126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12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8282A64-E64C-40A9-A65C-E947CAEE4140}"/>
              </a:ext>
            </a:extLst>
          </p:cNvPr>
          <p:cNvSpPr txBox="1"/>
          <p:nvPr/>
        </p:nvSpPr>
        <p:spPr>
          <a:xfrm>
            <a:off x="161926" y="1440000"/>
            <a:ext cx="18669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b="1" dirty="0">
                <a:solidFill>
                  <a:schemeClr val="bg1"/>
                </a:solidFill>
                <a:latin typeface="Hurme Geometric Sans 1" panose="020B0200020000000000" pitchFamily="34" charset="-94"/>
              </a:rPr>
              <a:t>Başvuru Koşulları</a:t>
            </a:r>
          </a:p>
          <a:p>
            <a:pPr algn="ctr"/>
            <a:endParaRPr lang="tr-TR" sz="2300" b="1" dirty="0">
              <a:solidFill>
                <a:schemeClr val="bg1"/>
              </a:solidFill>
              <a:latin typeface="Hurme Geometric Sans 1" panose="020B0200020000000000" pitchFamily="34" charset="-94"/>
            </a:endParaRPr>
          </a:p>
          <a:p>
            <a:pPr algn="ctr"/>
            <a:r>
              <a:rPr lang="tr-TR" sz="2300" b="1" dirty="0">
                <a:solidFill>
                  <a:schemeClr val="bg1"/>
                </a:solidFill>
                <a:latin typeface="Hurme Geometric Sans 1" panose="020B0200020000000000" pitchFamily="34" charset="-94"/>
              </a:rPr>
              <a:t>Araştırmacı</a:t>
            </a:r>
          </a:p>
          <a:p>
            <a:pPr algn="ctr"/>
            <a:r>
              <a:rPr lang="tr-TR" sz="2300" b="1" dirty="0">
                <a:solidFill>
                  <a:schemeClr val="bg1"/>
                </a:solidFill>
                <a:latin typeface="Hurme Geometric Sans 1" panose="020B0200020000000000" pitchFamily="34" charset="-94"/>
              </a:rPr>
              <a:t>&amp;</a:t>
            </a:r>
          </a:p>
          <a:p>
            <a:pPr algn="ctr"/>
            <a:r>
              <a:rPr lang="tr-TR" sz="2300" b="1" dirty="0">
                <a:solidFill>
                  <a:schemeClr val="bg1"/>
                </a:solidFill>
                <a:latin typeface="Hurme Geometric Sans 1" panose="020B0200020000000000" pitchFamily="34" charset="-94"/>
              </a:rPr>
              <a:t>Danışman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9985FFB-5668-4EF7-B027-A8B32FC186C3}"/>
              </a:ext>
            </a:extLst>
          </p:cNvPr>
          <p:cNvSpPr txBox="1"/>
          <p:nvPr/>
        </p:nvSpPr>
        <p:spPr>
          <a:xfrm>
            <a:off x="2256464" y="232120"/>
            <a:ext cx="9391650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>
                <a:solidFill>
                  <a:srgbClr val="333333"/>
                </a:solidFill>
                <a:latin typeface="Hurme Geometric Sans 1" panose="020B0500020000000000" pitchFamily="34" charset="-94"/>
              </a:rPr>
              <a:t>Proje ekibinde yer alacak araştırmacı veya danışmanların;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333333"/>
                </a:solidFill>
                <a:latin typeface="Hurme Geometric Sans 1" panose="020B0500020000000000" pitchFamily="34" charset="-94"/>
              </a:rPr>
              <a:t>En az dört yıllık üniversite lisans eğitimi almış </a:t>
            </a:r>
            <a:r>
              <a:rPr lang="tr-TR" dirty="0">
                <a:solidFill>
                  <a:srgbClr val="333333"/>
                </a:solidFill>
                <a:latin typeface="Hurme Geometric Sans 1" panose="020B0500020000000000" pitchFamily="34" charset="-94"/>
              </a:rPr>
              <a:t>olmaları ve görev yaptıkları katılımcı kurum/kuruluşun kadrolu/tam zamanlı personeli (emekliler hariç) olmaları gerekmektedir.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333333"/>
                </a:solidFill>
                <a:latin typeface="Hurme Geometric Sans 1" panose="020B0500020000000000" pitchFamily="34" charset="-94"/>
              </a:rPr>
              <a:t>Projedeki katkı oranı %10’un altında olan kişiler araştırmacı olarak görev alamazlar, ancak danışman olabilirler.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333333"/>
                </a:solidFill>
                <a:latin typeface="Hurme Geometric Sans 1" panose="020B0500020000000000" pitchFamily="34" charset="-94"/>
              </a:rPr>
              <a:t>Bir projede </a:t>
            </a:r>
            <a:r>
              <a:rPr lang="tr-TR" b="1" dirty="0">
                <a:solidFill>
                  <a:srgbClr val="333333"/>
                </a:solidFill>
                <a:latin typeface="Hurme Geometric Sans 1" panose="020B0500020000000000" pitchFamily="34" charset="-94"/>
              </a:rPr>
              <a:t>danışman</a:t>
            </a:r>
            <a:r>
              <a:rPr lang="tr-TR" dirty="0">
                <a:solidFill>
                  <a:srgbClr val="333333"/>
                </a:solidFill>
                <a:latin typeface="Hurme Geometric Sans 1" panose="020B0500020000000000" pitchFamily="34" charset="-94"/>
              </a:rPr>
              <a:t> yer alabilmesi için projenin </a:t>
            </a:r>
            <a:r>
              <a:rPr lang="tr-TR" b="1" dirty="0">
                <a:solidFill>
                  <a:srgbClr val="333333"/>
                </a:solidFill>
                <a:latin typeface="Hurme Geometric Sans 1" panose="020B0500020000000000" pitchFamily="34" charset="-94"/>
              </a:rPr>
              <a:t>özel uzmanlık gerektiren </a:t>
            </a:r>
            <a:r>
              <a:rPr lang="tr-TR" dirty="0">
                <a:solidFill>
                  <a:srgbClr val="333333"/>
                </a:solidFill>
                <a:latin typeface="Hurme Geometric Sans 1" panose="020B0500020000000000" pitchFamily="34" charset="-94"/>
              </a:rPr>
              <a:t>konu ya da konularının olması ve bu hususun proje önerisinde gerekçeli olarak belirtilmesi gerekir. Bir projede görev alacak danışman sayısı o projedeki özel uzmanlık gerektiren konu sayısı ile sınırlıdır.</a:t>
            </a:r>
          </a:p>
        </p:txBody>
      </p:sp>
      <p:graphicFrame>
        <p:nvGraphicFramePr>
          <p:cNvPr id="6" name="Diyagram 5">
            <a:extLst>
              <a:ext uri="{FF2B5EF4-FFF2-40B4-BE49-F238E27FC236}">
                <a16:creationId xmlns:a16="http://schemas.microsoft.com/office/drawing/2014/main" id="{93F1546A-08B1-4FA3-8001-27869E0BC0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7616431"/>
              </p:ext>
            </p:extLst>
          </p:nvPr>
        </p:nvGraphicFramePr>
        <p:xfrm>
          <a:off x="2937895" y="4555409"/>
          <a:ext cx="7800014" cy="1996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3213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13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8282A64-E64C-40A9-A65C-E947CAEE4140}"/>
              </a:ext>
            </a:extLst>
          </p:cNvPr>
          <p:cNvSpPr txBox="1"/>
          <p:nvPr/>
        </p:nvSpPr>
        <p:spPr>
          <a:xfrm>
            <a:off x="161926" y="1440000"/>
            <a:ext cx="18669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b="1" dirty="0">
                <a:solidFill>
                  <a:schemeClr val="bg1"/>
                </a:solidFill>
                <a:latin typeface="Hurme Geometric Sans 1" panose="020B0200020000000000" pitchFamily="34" charset="-94"/>
              </a:rPr>
              <a:t>Başvuru Koşulları</a:t>
            </a:r>
          </a:p>
          <a:p>
            <a:pPr algn="ctr"/>
            <a:endParaRPr lang="tr-TR" sz="2300" b="1" dirty="0">
              <a:solidFill>
                <a:schemeClr val="bg1"/>
              </a:solidFill>
              <a:latin typeface="Hurme Geometric Sans 1" panose="020B0200020000000000" pitchFamily="34" charset="-94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39BACFF1-BE9D-4AD3-AC85-893D040E6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966" y="728799"/>
            <a:ext cx="9747762" cy="52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40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14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8282A64-E64C-40A9-A65C-E947CAEE4140}"/>
              </a:ext>
            </a:extLst>
          </p:cNvPr>
          <p:cNvSpPr txBox="1"/>
          <p:nvPr/>
        </p:nvSpPr>
        <p:spPr>
          <a:xfrm>
            <a:off x="161926" y="1440000"/>
            <a:ext cx="1866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b="1" dirty="0">
                <a:solidFill>
                  <a:schemeClr val="bg1"/>
                </a:solidFill>
                <a:latin typeface="Hurme Geometric Sans 1" panose="020B0200020000000000" pitchFamily="34" charset="-94"/>
              </a:rPr>
              <a:t>Başvuru Belgeleri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9985FFB-5668-4EF7-B027-A8B32FC186C3}"/>
              </a:ext>
            </a:extLst>
          </p:cNvPr>
          <p:cNvSpPr txBox="1"/>
          <p:nvPr/>
        </p:nvSpPr>
        <p:spPr>
          <a:xfrm>
            <a:off x="7286625" y="822901"/>
            <a:ext cx="43614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400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EK-1 ve EK-2 hariç 22 sayfayı geçmemeli,</a:t>
            </a:r>
          </a:p>
          <a:p>
            <a:pPr algn="just">
              <a:lnSpc>
                <a:spcPct val="150000"/>
              </a:lnSpc>
            </a:pPr>
            <a:endParaRPr lang="tr-TR" sz="1400" b="1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1400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tr-TR" sz="1400" dirty="0">
              <a:solidFill>
                <a:srgbClr val="333333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8" name="Diyagram 7">
            <a:extLst>
              <a:ext uri="{FF2B5EF4-FFF2-40B4-BE49-F238E27FC236}">
                <a16:creationId xmlns:a16="http://schemas.microsoft.com/office/drawing/2014/main" id="{76E9D5D5-2ACB-469A-AB64-563771340A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025368"/>
              </p:ext>
            </p:extLst>
          </p:nvPr>
        </p:nvGraphicFramePr>
        <p:xfrm>
          <a:off x="2335350" y="200687"/>
          <a:ext cx="4743450" cy="2839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yagram 12">
            <a:extLst>
              <a:ext uri="{FF2B5EF4-FFF2-40B4-BE49-F238E27FC236}">
                <a16:creationId xmlns:a16="http://schemas.microsoft.com/office/drawing/2014/main" id="{B19B0DAB-C916-4575-8FA8-2E768C1E94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6008076"/>
              </p:ext>
            </p:extLst>
          </p:nvPr>
        </p:nvGraphicFramePr>
        <p:xfrm>
          <a:off x="7286624" y="2164358"/>
          <a:ext cx="4743450" cy="2839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6" name="Diyagram 15">
            <a:extLst>
              <a:ext uri="{FF2B5EF4-FFF2-40B4-BE49-F238E27FC236}">
                <a16:creationId xmlns:a16="http://schemas.microsoft.com/office/drawing/2014/main" id="{6DE1F59D-8EB7-47C1-923C-87D2AB26E0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6690844"/>
              </p:ext>
            </p:extLst>
          </p:nvPr>
        </p:nvGraphicFramePr>
        <p:xfrm>
          <a:off x="2335350" y="4292994"/>
          <a:ext cx="4743450" cy="2539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78417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15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8282A64-E64C-40A9-A65C-E947CAEE4140}"/>
              </a:ext>
            </a:extLst>
          </p:cNvPr>
          <p:cNvSpPr txBox="1"/>
          <p:nvPr/>
        </p:nvSpPr>
        <p:spPr>
          <a:xfrm>
            <a:off x="161926" y="1440000"/>
            <a:ext cx="18669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b="1" dirty="0">
                <a:solidFill>
                  <a:schemeClr val="bg1"/>
                </a:solidFill>
                <a:latin typeface="Hurme Geometric Sans 1" panose="020B0200020000000000" pitchFamily="34" charset="-94"/>
              </a:rPr>
              <a:t>Başvuru Adımları</a:t>
            </a:r>
          </a:p>
          <a:p>
            <a:pPr algn="ctr"/>
            <a:endParaRPr lang="tr-TR" sz="2300" b="1" dirty="0">
              <a:solidFill>
                <a:schemeClr val="bg1"/>
              </a:solidFill>
              <a:latin typeface="Hurme Geometric Sans 1" panose="020B0200020000000000" pitchFamily="34" charset="-94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543033" y="382137"/>
            <a:ext cx="860011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/>
              <a:t>1.     Çevrimiçi Başvuru Sisteminden başvuru yapılması</a:t>
            </a:r>
          </a:p>
          <a:p>
            <a:r>
              <a:rPr lang="tr-TR"/>
              <a:t>        </a:t>
            </a:r>
            <a:r>
              <a:rPr lang="tr-TR" sz="2000"/>
              <a:t>(</a:t>
            </a:r>
            <a:r>
              <a:rPr lang="tr-TR" sz="2000" u="sng">
                <a:solidFill>
                  <a:schemeClr val="tx2"/>
                </a:solidFill>
              </a:rPr>
              <a:t>ardeb-pbs.tubitak.gov.tr)</a:t>
            </a:r>
          </a:p>
          <a:p>
            <a:pPr marL="457200" indent="-457200">
              <a:buFontTx/>
              <a:buAutoNum type="arabicPeriod"/>
            </a:pPr>
            <a:endParaRPr lang="tr-TR"/>
          </a:p>
          <a:p>
            <a:pPr marL="457200" indent="-457200">
              <a:buFontTx/>
              <a:buAutoNum type="arabicPeriod"/>
            </a:pPr>
            <a:endParaRPr lang="tr-TR"/>
          </a:p>
          <a:p>
            <a:pPr marL="457200" indent="-457200">
              <a:buFontTx/>
              <a:buAutoNum type="arabicPeriod"/>
            </a:pPr>
            <a:endParaRPr lang="tr-TR"/>
          </a:p>
          <a:p>
            <a:pPr marL="457200" indent="-457200">
              <a:buFontTx/>
              <a:buAutoNum type="arabicPeriod"/>
            </a:pPr>
            <a:endParaRPr lang="tr-TR"/>
          </a:p>
          <a:p>
            <a:pPr marL="457200" indent="-457200">
              <a:buFontTx/>
              <a:buAutoNum type="arabicPeriod"/>
            </a:pPr>
            <a:endParaRPr lang="tr-TR"/>
          </a:p>
          <a:p>
            <a:pPr marL="457200" indent="-457200">
              <a:buFontTx/>
              <a:buAutoNum type="arabicPeriod"/>
            </a:pPr>
            <a:endParaRPr lang="tr-TR"/>
          </a:p>
          <a:p>
            <a:pPr marL="457200" indent="-457200">
              <a:buFontTx/>
              <a:buAutoNum type="arabicPeriod"/>
            </a:pPr>
            <a:endParaRPr lang="tr-TR"/>
          </a:p>
          <a:p>
            <a:pPr marL="457200" indent="-457200">
              <a:buFontTx/>
              <a:buAutoNum type="arabicPeriod"/>
            </a:pPr>
            <a:endParaRPr lang="tr-TR"/>
          </a:p>
          <a:p>
            <a:endParaRPr lang="tr-TR"/>
          </a:p>
          <a:p>
            <a:endParaRPr lang="tr-TR"/>
          </a:p>
          <a:p>
            <a:endParaRPr lang="tr-TR"/>
          </a:p>
          <a:p>
            <a:endParaRPr lang="tr-TR"/>
          </a:p>
          <a:p>
            <a:endParaRPr lang="tr-TR"/>
          </a:p>
          <a:p>
            <a:endParaRPr lang="tr-TR"/>
          </a:p>
          <a:p>
            <a:endParaRPr lang="tr-TR"/>
          </a:p>
          <a:p>
            <a:endParaRPr lang="tr-TR"/>
          </a:p>
          <a:p>
            <a:endParaRPr lang="tr-TR"/>
          </a:p>
          <a:p>
            <a:pPr marL="450850" indent="-450850" algn="just">
              <a:buFont typeface="Arial" panose="020B0604020202020204" pitchFamily="34" charset="0"/>
              <a:buNone/>
            </a:pPr>
            <a:r>
              <a:rPr lang="tr-TR">
                <a:solidFill>
                  <a:srgbClr val="FF0000"/>
                </a:solidFill>
              </a:rPr>
              <a:t>2.    Başvurunun e-imza ile imzalanması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fatih.esen\Desktop\Adsı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567" y="1313115"/>
            <a:ext cx="6175376" cy="4093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67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16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8282A64-E64C-40A9-A65C-E947CAEE4140}"/>
              </a:ext>
            </a:extLst>
          </p:cNvPr>
          <p:cNvSpPr txBox="1"/>
          <p:nvPr/>
        </p:nvSpPr>
        <p:spPr>
          <a:xfrm>
            <a:off x="161926" y="1440000"/>
            <a:ext cx="18669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  <a:latin typeface="Hurme Geometric Sans 1" panose="020B0200020000000000" pitchFamily="34" charset="-94"/>
              </a:rPr>
              <a:t>Değerlendirme Aşamaları</a:t>
            </a:r>
          </a:p>
          <a:p>
            <a:pPr algn="ctr"/>
            <a:endParaRPr lang="tr-TR" b="1" dirty="0">
              <a:solidFill>
                <a:schemeClr val="bg1"/>
              </a:solidFill>
              <a:latin typeface="Hurme Geometric Sans 1" panose="020B0200020000000000" pitchFamily="34" charset="-94"/>
            </a:endParaRPr>
          </a:p>
        </p:txBody>
      </p:sp>
      <p:sp>
        <p:nvSpPr>
          <p:cNvPr id="7" name="Rounded Rectangle 25"/>
          <p:cNvSpPr/>
          <p:nvPr/>
        </p:nvSpPr>
        <p:spPr>
          <a:xfrm>
            <a:off x="7868993" y="4750067"/>
            <a:ext cx="2068650" cy="1043980"/>
          </a:xfrm>
          <a:prstGeom prst="roundRect">
            <a:avLst>
              <a:gd name="adj" fmla="val 10000"/>
            </a:avLst>
          </a:prstGeom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8" name="Rounded Rectangle 4"/>
          <p:cNvSpPr/>
          <p:nvPr/>
        </p:nvSpPr>
        <p:spPr>
          <a:xfrm>
            <a:off x="2592828" y="976560"/>
            <a:ext cx="2135379" cy="1073796"/>
          </a:xfrm>
          <a:prstGeom prst="roundRect">
            <a:avLst>
              <a:gd name="adj" fmla="val 10000"/>
            </a:avLst>
          </a:prstGeom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9" name="Rounded Rectangle 14"/>
          <p:cNvSpPr/>
          <p:nvPr/>
        </p:nvSpPr>
        <p:spPr>
          <a:xfrm>
            <a:off x="4394553" y="2366179"/>
            <a:ext cx="2402302" cy="1010631"/>
          </a:xfrm>
          <a:prstGeom prst="roundRect">
            <a:avLst>
              <a:gd name="adj" fmla="val 10000"/>
            </a:avLst>
          </a:prstGeom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10" name="Bent Arrow 22"/>
          <p:cNvSpPr/>
          <p:nvPr/>
        </p:nvSpPr>
        <p:spPr>
          <a:xfrm flipV="1">
            <a:off x="3260154" y="2050346"/>
            <a:ext cx="1134413" cy="1073789"/>
          </a:xfrm>
          <a:prstGeom prst="bentArrow">
            <a:avLst/>
          </a:prstGeom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6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tr-TR" sz="1400" b="1">
              <a:solidFill>
                <a:srgbClr val="000000"/>
              </a:solidFill>
            </a:endParaRPr>
          </a:p>
        </p:txBody>
      </p:sp>
      <p:sp>
        <p:nvSpPr>
          <p:cNvPr id="11" name="Bent Arrow 23"/>
          <p:cNvSpPr/>
          <p:nvPr/>
        </p:nvSpPr>
        <p:spPr>
          <a:xfrm flipV="1">
            <a:off x="4995135" y="3376791"/>
            <a:ext cx="1067682" cy="947460"/>
          </a:xfrm>
          <a:prstGeom prst="bentArrow">
            <a:avLst/>
          </a:prstGeom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6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tr-TR" sz="1400" b="1">
              <a:solidFill>
                <a:srgbClr val="000000"/>
              </a:solidFill>
            </a:endParaRPr>
          </a:p>
        </p:txBody>
      </p:sp>
      <p:sp>
        <p:nvSpPr>
          <p:cNvPr id="12" name="Bent Arrow 33"/>
          <p:cNvSpPr/>
          <p:nvPr/>
        </p:nvSpPr>
        <p:spPr>
          <a:xfrm flipV="1">
            <a:off x="6796850" y="4641474"/>
            <a:ext cx="1067682" cy="947461"/>
          </a:xfrm>
          <a:prstGeom prst="bentArrow">
            <a:avLst/>
          </a:prstGeom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6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tr-TR" sz="1400" b="1">
              <a:solidFill>
                <a:srgbClr val="000000"/>
              </a:solidFill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46636" y="483660"/>
            <a:ext cx="1435022" cy="115411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Up Arrow 37"/>
          <p:cNvSpPr/>
          <p:nvPr/>
        </p:nvSpPr>
        <p:spPr>
          <a:xfrm>
            <a:off x="9010258" y="1875215"/>
            <a:ext cx="910238" cy="2813465"/>
          </a:xfrm>
          <a:prstGeom prst="upArrow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0" hangingPunct="0">
              <a:lnSpc>
                <a:spcPct val="6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tr-TR" sz="1700" b="1" dirty="0">
                <a:solidFill>
                  <a:srgbClr val="FFFFFF"/>
                </a:solidFill>
              </a:rPr>
              <a:t>Ret</a:t>
            </a:r>
          </a:p>
        </p:txBody>
      </p:sp>
      <p:sp>
        <p:nvSpPr>
          <p:cNvPr id="17" name="Up Arrow 29"/>
          <p:cNvSpPr/>
          <p:nvPr/>
        </p:nvSpPr>
        <p:spPr>
          <a:xfrm rot="5400000">
            <a:off x="10194322" y="4784645"/>
            <a:ext cx="926801" cy="1152128"/>
          </a:xfrm>
          <a:prstGeom prst="upArrow">
            <a:avLst/>
          </a:prstGeom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0" hangingPunct="0">
              <a:lnSpc>
                <a:spcPct val="6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tr-TR" sz="1700" b="1" dirty="0">
                <a:solidFill>
                  <a:srgbClr val="FFFFFF"/>
                </a:solidFill>
              </a:rPr>
              <a:t>Kabul</a:t>
            </a:r>
          </a:p>
        </p:txBody>
      </p:sp>
      <p:sp>
        <p:nvSpPr>
          <p:cNvPr id="18" name="Up Arrow 29"/>
          <p:cNvSpPr/>
          <p:nvPr/>
        </p:nvSpPr>
        <p:spPr>
          <a:xfrm rot="2517047">
            <a:off x="7702079" y="1366372"/>
            <a:ext cx="760833" cy="2384441"/>
          </a:xfrm>
          <a:prstGeom prst="upArrow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0" hangingPunct="0">
              <a:lnSpc>
                <a:spcPct val="6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tr-TR" sz="1700" b="1" dirty="0">
                <a:solidFill>
                  <a:srgbClr val="FFFFFF"/>
                </a:solidFill>
              </a:rPr>
              <a:t>Grup İade</a:t>
            </a:r>
          </a:p>
        </p:txBody>
      </p:sp>
      <p:sp>
        <p:nvSpPr>
          <p:cNvPr id="19" name="Up Arrow 37"/>
          <p:cNvSpPr/>
          <p:nvPr/>
        </p:nvSpPr>
        <p:spPr>
          <a:xfrm rot="3398900">
            <a:off x="7203294" y="720519"/>
            <a:ext cx="747476" cy="1834507"/>
          </a:xfrm>
          <a:prstGeom prst="upArrow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0" hangingPunct="0">
              <a:lnSpc>
                <a:spcPct val="6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tr-TR" sz="1700" b="1" dirty="0">
                <a:solidFill>
                  <a:srgbClr val="FFFFFF"/>
                </a:solidFill>
              </a:rPr>
              <a:t>ARDEB İade</a:t>
            </a:r>
          </a:p>
        </p:txBody>
      </p:sp>
      <p:sp>
        <p:nvSpPr>
          <p:cNvPr id="20" name="Rounded Rectangle 4"/>
          <p:cNvSpPr/>
          <p:nvPr/>
        </p:nvSpPr>
        <p:spPr>
          <a:xfrm>
            <a:off x="4440151" y="2336419"/>
            <a:ext cx="2311107" cy="10403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3825" tIns="123825" rIns="123825" bIns="123825" spcCol="1270"/>
          <a:lstStyle/>
          <a:p>
            <a:pPr marL="228600" lvl="1" indent="-228600" defTabSz="933450" eaLnBrk="0" hangingPunct="0">
              <a:lnSpc>
                <a:spcPct val="90000"/>
              </a:lnSpc>
              <a:spcAft>
                <a:spcPct val="15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tr-TR" sz="1400" b="1" dirty="0">
                <a:solidFill>
                  <a:srgbClr val="000000"/>
                </a:solidFill>
              </a:rPr>
              <a:t>ARDEB Ön </a:t>
            </a:r>
          </a:p>
          <a:p>
            <a:pPr marL="228600" lvl="1" indent="-228600" defTabSz="933450" eaLnBrk="0" hangingPunct="0">
              <a:lnSpc>
                <a:spcPct val="90000"/>
              </a:lnSpc>
              <a:spcAft>
                <a:spcPct val="15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tr-TR" sz="1400" b="1" dirty="0">
                <a:solidFill>
                  <a:srgbClr val="000000"/>
                </a:solidFill>
              </a:rPr>
              <a:t> İnceleme</a:t>
            </a:r>
            <a:endParaRPr lang="en-US" sz="1400" b="1" dirty="0">
              <a:solidFill>
                <a:srgbClr val="000000"/>
              </a:solidFill>
            </a:endParaRPr>
          </a:p>
          <a:p>
            <a:pPr marL="228600" lvl="1" indent="-228600" defTabSz="933450" eaLnBrk="0" hangingPunct="0">
              <a:lnSpc>
                <a:spcPct val="90000"/>
              </a:lnSpc>
              <a:spcAft>
                <a:spcPct val="15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tr-TR" sz="1400" b="1" dirty="0">
                <a:solidFill>
                  <a:srgbClr val="000000"/>
                </a:solidFill>
              </a:rPr>
              <a:t>(Biçimsel)</a:t>
            </a:r>
            <a:endParaRPr lang="en-US" sz="1400" b="1" dirty="0">
              <a:solidFill>
                <a:srgbClr val="00000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439" y="2430734"/>
            <a:ext cx="1000953" cy="79586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4"/>
          <p:cNvSpPr/>
          <p:nvPr/>
        </p:nvSpPr>
        <p:spPr>
          <a:xfrm>
            <a:off x="2633359" y="1001270"/>
            <a:ext cx="2054318" cy="794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3825" tIns="123825" rIns="123825" bIns="123825" spcCol="1270"/>
          <a:lstStyle/>
          <a:p>
            <a:pPr marL="228600" lvl="1" indent="-228600" defTabSz="933450" eaLnBrk="0" hangingPunct="0">
              <a:lnSpc>
                <a:spcPct val="90000"/>
              </a:lnSpc>
              <a:spcAft>
                <a:spcPct val="15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tr-TR" sz="1400" b="1" dirty="0">
                <a:solidFill>
                  <a:srgbClr val="000000"/>
                </a:solidFill>
              </a:rPr>
              <a:t>Çevrimiçi</a:t>
            </a:r>
          </a:p>
          <a:p>
            <a:pPr marL="228600" lvl="1" indent="-228600" defTabSz="933450" eaLnBrk="0" hangingPunct="0">
              <a:lnSpc>
                <a:spcPct val="90000"/>
              </a:lnSpc>
              <a:spcAft>
                <a:spcPct val="15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tr-TR" sz="1400" b="1" dirty="0">
                <a:solidFill>
                  <a:srgbClr val="000000"/>
                </a:solidFill>
              </a:rPr>
              <a:t>Başvuru</a:t>
            </a:r>
            <a:endParaRPr lang="en-US" sz="1400" b="1" dirty="0">
              <a:solidFill>
                <a:srgbClr val="000000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213" y="977959"/>
            <a:ext cx="1138861" cy="10780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7"/>
          <p:cNvSpPr/>
          <p:nvPr/>
        </p:nvSpPr>
        <p:spPr>
          <a:xfrm>
            <a:off x="6062819" y="3629467"/>
            <a:ext cx="2869416" cy="1010632"/>
          </a:xfrm>
          <a:prstGeom prst="roundRect">
            <a:avLst>
              <a:gd name="adj" fmla="val 10000"/>
            </a:avLst>
          </a:prstGeom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25" name="Rounded Rectangle 4"/>
          <p:cNvSpPr/>
          <p:nvPr/>
        </p:nvSpPr>
        <p:spPr>
          <a:xfrm>
            <a:off x="6117283" y="3605089"/>
            <a:ext cx="2760489" cy="103638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3825" tIns="123825" rIns="123825" bIns="123825" spcCol="1270"/>
          <a:lstStyle/>
          <a:p>
            <a:pPr marL="228600" lvl="1" indent="-228600" defTabSz="933450" eaLnBrk="0" hangingPunct="0">
              <a:lnSpc>
                <a:spcPct val="90000"/>
              </a:lnSpc>
              <a:spcAft>
                <a:spcPct val="15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tr-TR" sz="1400" b="1" dirty="0">
                <a:solidFill>
                  <a:srgbClr val="000000"/>
                </a:solidFill>
              </a:rPr>
              <a:t>Araştırma Grubu </a:t>
            </a:r>
          </a:p>
          <a:p>
            <a:pPr marL="228600" lvl="1" indent="-228600" defTabSz="933450" eaLnBrk="0" hangingPunct="0">
              <a:lnSpc>
                <a:spcPct val="90000"/>
              </a:lnSpc>
              <a:spcAft>
                <a:spcPct val="15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tr-TR" sz="1400" b="1" dirty="0">
                <a:solidFill>
                  <a:srgbClr val="000000"/>
                </a:solidFill>
              </a:rPr>
              <a:t>       İnceleme</a:t>
            </a:r>
          </a:p>
          <a:p>
            <a:pPr marL="228600" lvl="1" indent="-228600" defTabSz="933450" eaLnBrk="0" hangingPunct="0">
              <a:lnSpc>
                <a:spcPct val="90000"/>
              </a:lnSpc>
              <a:spcAft>
                <a:spcPct val="15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tr-TR" sz="1400" b="1" dirty="0">
                <a:solidFill>
                  <a:srgbClr val="000000"/>
                </a:solidFill>
              </a:rPr>
              <a:t>(Biçimsel+Bilimsel)</a:t>
            </a:r>
            <a:endParaRPr lang="en-US" sz="1400" b="1" dirty="0">
              <a:solidFill>
                <a:srgbClr val="000000"/>
              </a:solidFill>
            </a:endParaRP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532" y="3694015"/>
            <a:ext cx="934222" cy="88429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4"/>
          <p:cNvSpPr/>
          <p:nvPr/>
        </p:nvSpPr>
        <p:spPr>
          <a:xfrm>
            <a:off x="7908258" y="4816201"/>
            <a:ext cx="1990121" cy="7722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3825" tIns="123825" rIns="123825" bIns="123825" spcCol="1270"/>
          <a:lstStyle/>
          <a:p>
            <a:pPr marL="228600" lvl="1" indent="-228600" defTabSz="933450" eaLnBrk="0" hangingPunct="0">
              <a:lnSpc>
                <a:spcPct val="90000"/>
              </a:lnSpc>
              <a:spcAft>
                <a:spcPct val="15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tr-TR" sz="1200" b="1" dirty="0">
                <a:solidFill>
                  <a:srgbClr val="000000"/>
                </a:solidFill>
              </a:rPr>
              <a:t>Bilimsel </a:t>
            </a:r>
          </a:p>
          <a:p>
            <a:pPr marL="228600" lvl="1" indent="-228600" defTabSz="933450" eaLnBrk="0" hangingPunct="0">
              <a:lnSpc>
                <a:spcPct val="90000"/>
              </a:lnSpc>
              <a:spcAft>
                <a:spcPct val="15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tr-TR" sz="1200" b="1" dirty="0">
                <a:solidFill>
                  <a:srgbClr val="000000"/>
                </a:solidFill>
              </a:rPr>
              <a:t>Değerlendirme</a:t>
            </a:r>
          </a:p>
          <a:p>
            <a:pPr marL="228600" lvl="1" indent="-228600" defTabSz="933450" eaLnBrk="0" hangingPunct="0">
              <a:lnSpc>
                <a:spcPct val="90000"/>
              </a:lnSpc>
              <a:spcAft>
                <a:spcPct val="15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tr-TR" sz="1200" b="1" dirty="0">
                <a:solidFill>
                  <a:srgbClr val="000000"/>
                </a:solidFill>
              </a:rPr>
              <a:t>Süreci</a:t>
            </a:r>
            <a:endParaRPr lang="en-US" sz="1200" b="1" dirty="0">
              <a:solidFill>
                <a:srgbClr val="000000"/>
              </a:solidFill>
            </a:endParaRPr>
          </a:p>
        </p:txBody>
      </p:sp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538" y="4852444"/>
            <a:ext cx="925150" cy="899658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081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17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8282A64-E64C-40A9-A65C-E947CAEE4140}"/>
              </a:ext>
            </a:extLst>
          </p:cNvPr>
          <p:cNvSpPr txBox="1"/>
          <p:nvPr/>
        </p:nvSpPr>
        <p:spPr>
          <a:xfrm>
            <a:off x="-75501" y="1440000"/>
            <a:ext cx="227341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b="1" dirty="0">
                <a:solidFill>
                  <a:schemeClr val="bg1"/>
                </a:solidFill>
                <a:latin typeface="Hurme Geometric Sans 1" panose="020B0200020000000000" pitchFamily="34" charset="-94"/>
              </a:rPr>
              <a:t>Değerlendirme 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</p:txBody>
      </p:sp>
      <p:graphicFrame>
        <p:nvGraphicFramePr>
          <p:cNvPr id="22" name="Diyagram 21">
            <a:extLst>
              <a:ext uri="{FF2B5EF4-FFF2-40B4-BE49-F238E27FC236}">
                <a16:creationId xmlns:a16="http://schemas.microsoft.com/office/drawing/2014/main" id="{E929F88D-F162-420D-8D4A-6535C0E474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536799"/>
              </p:ext>
            </p:extLst>
          </p:nvPr>
        </p:nvGraphicFramePr>
        <p:xfrm>
          <a:off x="2397124" y="205297"/>
          <a:ext cx="9477375" cy="229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1E1601BC-7D55-4E80-8376-75E259565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74587"/>
              </p:ext>
            </p:extLst>
          </p:nvPr>
        </p:nvGraphicFramePr>
        <p:xfrm>
          <a:off x="2483141" y="2713058"/>
          <a:ext cx="9320169" cy="3563366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2291846">
                  <a:extLst>
                    <a:ext uri="{9D8B030D-6E8A-4147-A177-3AD203B41FA5}">
                      <a16:colId xmlns:a16="http://schemas.microsoft.com/office/drawing/2014/main" val="3391212461"/>
                    </a:ext>
                  </a:extLst>
                </a:gridCol>
                <a:gridCol w="1885872">
                  <a:extLst>
                    <a:ext uri="{9D8B030D-6E8A-4147-A177-3AD203B41FA5}">
                      <a16:colId xmlns:a16="http://schemas.microsoft.com/office/drawing/2014/main" val="3948673833"/>
                    </a:ext>
                  </a:extLst>
                </a:gridCol>
                <a:gridCol w="5142451">
                  <a:extLst>
                    <a:ext uri="{9D8B030D-6E8A-4147-A177-3AD203B41FA5}">
                      <a16:colId xmlns:a16="http://schemas.microsoft.com/office/drawing/2014/main" val="709230215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effectLst/>
                          <a:latin typeface="Hurme Geometric Sans 1" panose="020B0500020000000000" pitchFamily="34" charset="-94"/>
                        </a:rPr>
                        <a:t>Kriteri Karşılama Düzeyi</a:t>
                      </a:r>
                      <a:endParaRPr lang="tr-TR" sz="1600" dirty="0">
                        <a:effectLst/>
                        <a:latin typeface="Hurme Geometric Sans 1" panose="020B0500020000000000" pitchFamily="34" charset="-94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effectLst/>
                          <a:latin typeface="Hurme Geometric Sans 1" panose="020B0500020000000000" pitchFamily="34" charset="-94"/>
                        </a:rPr>
                        <a:t>Puan Değeri</a:t>
                      </a:r>
                      <a:endParaRPr lang="tr-TR" sz="1600" dirty="0">
                        <a:effectLst/>
                        <a:latin typeface="Hurme Geometric Sans 1" panose="020B0500020000000000" pitchFamily="34" charset="-94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effectLst/>
                          <a:latin typeface="Hurme Geometric Sans 1" panose="020B0500020000000000" pitchFamily="34" charset="-94"/>
                        </a:rPr>
                        <a:t>Tanım</a:t>
                      </a:r>
                      <a:endParaRPr lang="tr-TR" sz="1600" dirty="0">
                        <a:effectLst/>
                        <a:latin typeface="Hurme Geometric Sans 1" panose="020B0500020000000000" pitchFamily="34" charset="-94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0242719"/>
                  </a:ext>
                </a:extLst>
              </a:tr>
              <a:tr h="252095"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effectLst/>
                          <a:latin typeface="Hurme Geometric Sans 1" panose="020B0500020000000000" pitchFamily="34" charset="-94"/>
                        </a:rPr>
                        <a:t>İyi</a:t>
                      </a:r>
                      <a:endParaRPr lang="tr-TR" sz="1800" dirty="0">
                        <a:effectLst/>
                        <a:latin typeface="Hurme Geometric Sans 1" panose="020B0500020000000000" pitchFamily="34" charset="-94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  <a:latin typeface="Hurme Geometric Sans 1" panose="020B0500020000000000" pitchFamily="34" charset="-94"/>
                        </a:rPr>
                        <a:t>6</a:t>
                      </a:r>
                      <a:endParaRPr lang="tr-TR" sz="1200" dirty="0">
                        <a:effectLst/>
                        <a:latin typeface="Hurme Geometric Sans 1" panose="020B0500020000000000" pitchFamily="34" charset="-94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200" dirty="0">
                          <a:effectLst/>
                          <a:latin typeface="Hurme Geometric Sans 1" panose="020B0500020000000000" pitchFamily="34" charset="-94"/>
                        </a:rPr>
                        <a:t>Proje önerisi ilgili kriteri tüm boyutlarıyla karşılamaktadır. Eksiklik yok denecek kadar azdır. </a:t>
                      </a:r>
                      <a:endParaRPr lang="tr-TR" sz="1200" dirty="0">
                        <a:effectLst/>
                        <a:latin typeface="Hurme Geometric Sans 1" panose="020B0500020000000000" pitchFamily="34" charset="-94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979494"/>
                  </a:ext>
                </a:extLst>
              </a:tr>
              <a:tr h="4730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  <a:latin typeface="Hurme Geometric Sans 1" panose="020B0500020000000000" pitchFamily="34" charset="-94"/>
                        </a:rPr>
                        <a:t>5</a:t>
                      </a:r>
                      <a:endParaRPr lang="tr-TR" sz="1200" dirty="0">
                        <a:effectLst/>
                        <a:latin typeface="Hurme Geometric Sans 1" panose="020B0500020000000000" pitchFamily="34" charset="-94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200">
                          <a:effectLst/>
                          <a:latin typeface="Hurme Geometric Sans 1" panose="020B0500020000000000" pitchFamily="34" charset="-94"/>
                        </a:rPr>
                        <a:t>Proje önerisi ilgili kriteri iyi derecede karşılamaktadır. Önerinin kabul edilebilir seviyede eksiklikleri bulunmaktadır. </a:t>
                      </a:r>
                      <a:endParaRPr lang="tr-TR" sz="1200">
                        <a:effectLst/>
                        <a:latin typeface="Hurme Geometric Sans 1" panose="020B0500020000000000" pitchFamily="34" charset="-94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493625"/>
                  </a:ext>
                </a:extLst>
              </a:tr>
              <a:tr h="252095"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effectLst/>
                          <a:latin typeface="Hurme Geometric Sans 1" panose="020B0500020000000000" pitchFamily="34" charset="-94"/>
                        </a:rPr>
                        <a:t>Geliştirilebilir</a:t>
                      </a:r>
                      <a:endParaRPr lang="tr-TR" sz="1800" dirty="0">
                        <a:effectLst/>
                        <a:latin typeface="Hurme Geometric Sans 1" panose="020B0500020000000000" pitchFamily="34" charset="-94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  <a:latin typeface="Hurme Geometric Sans 1" panose="020B0500020000000000" pitchFamily="34" charset="-94"/>
                        </a:rPr>
                        <a:t>4</a:t>
                      </a:r>
                      <a:endParaRPr lang="tr-TR" sz="1200" dirty="0">
                        <a:effectLst/>
                        <a:latin typeface="Hurme Geometric Sans 1" panose="020B0500020000000000" pitchFamily="34" charset="-94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200" dirty="0">
                          <a:effectLst/>
                          <a:latin typeface="Hurme Geometric Sans 1" panose="020B0500020000000000" pitchFamily="34" charset="-94"/>
                        </a:rPr>
                        <a:t>Proje önerisi ilgili kriteri genel hatlarıyla karşılamakla birlikte, önerinin iyileştirme ve geliştirmeye açık noktaları bulunmaktadır. </a:t>
                      </a:r>
                      <a:endParaRPr lang="tr-TR" sz="1200" dirty="0">
                        <a:effectLst/>
                        <a:latin typeface="Hurme Geometric Sans 1" panose="020B0500020000000000" pitchFamily="34" charset="-94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9728587"/>
                  </a:ext>
                </a:extLst>
              </a:tr>
              <a:tr h="25209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  <a:latin typeface="Hurme Geometric Sans 1" panose="020B0500020000000000" pitchFamily="34" charset="-94"/>
                        </a:rPr>
                        <a:t>3</a:t>
                      </a:r>
                      <a:endParaRPr lang="tr-TR" sz="1200" dirty="0">
                        <a:effectLst/>
                        <a:latin typeface="Hurme Geometric Sans 1" panose="020B0500020000000000" pitchFamily="34" charset="-94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200" dirty="0">
                          <a:effectLst/>
                          <a:latin typeface="Hurme Geometric Sans 1" panose="020B0500020000000000" pitchFamily="34" charset="-94"/>
                        </a:rPr>
                        <a:t>Proje önerisi, ilgili kriteri orta derecede karşılamaktadır. Öneride iyileştirilmesi ve geliştirilmesi gereken önemli hususlar bulunmaktadır.</a:t>
                      </a:r>
                      <a:endParaRPr lang="tr-TR" sz="1200" dirty="0">
                        <a:effectLst/>
                        <a:latin typeface="Hurme Geometric Sans 1" panose="020B0500020000000000" pitchFamily="34" charset="-94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8516733"/>
                  </a:ext>
                </a:extLst>
              </a:tr>
              <a:tr h="606425"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effectLst/>
                          <a:latin typeface="Hurme Geometric Sans 1" panose="020B0500020000000000" pitchFamily="34" charset="-94"/>
                        </a:rPr>
                        <a:t>Yetersiz</a:t>
                      </a:r>
                      <a:endParaRPr lang="tr-TR" sz="1800" dirty="0">
                        <a:effectLst/>
                        <a:latin typeface="Hurme Geometric Sans 1" panose="020B0500020000000000" pitchFamily="34" charset="-94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  <a:latin typeface="Hurme Geometric Sans 1" panose="020B0500020000000000" pitchFamily="34" charset="-94"/>
                        </a:rPr>
                        <a:t>2</a:t>
                      </a:r>
                      <a:endParaRPr lang="tr-TR" sz="1200" dirty="0">
                        <a:effectLst/>
                        <a:latin typeface="Hurme Geometric Sans 1" panose="020B0500020000000000" pitchFamily="34" charset="-94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200" dirty="0">
                          <a:effectLst/>
                          <a:latin typeface="Hurme Geometric Sans 1" panose="020B0500020000000000" pitchFamily="34" charset="-94"/>
                        </a:rPr>
                        <a:t>Proje önerisi ilgili kriteri yeterli derecede karşılamamaktadır. Öneride önemli eksiklikler bulunmaktadır.</a:t>
                      </a:r>
                      <a:endParaRPr lang="tr-TR" sz="1200" dirty="0">
                        <a:effectLst/>
                        <a:latin typeface="Hurme Geometric Sans 1" panose="020B0500020000000000" pitchFamily="34" charset="-94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2401081"/>
                  </a:ext>
                </a:extLst>
              </a:tr>
              <a:tr h="6235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  <a:latin typeface="Hurme Geometric Sans 1" panose="020B0500020000000000" pitchFamily="34" charset="-94"/>
                        </a:rPr>
                        <a:t>1</a:t>
                      </a:r>
                      <a:endParaRPr lang="tr-TR" sz="1200" dirty="0">
                        <a:effectLst/>
                        <a:latin typeface="Hurme Geometric Sans 1" panose="020B0500020000000000" pitchFamily="34" charset="-94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200" dirty="0">
                          <a:effectLst/>
                          <a:latin typeface="Hurme Geometric Sans 1" panose="020B0500020000000000" pitchFamily="34" charset="-94"/>
                        </a:rPr>
                        <a:t>Proje önerisi ilgili kriteri karşılamamaktadır.  Proje önerisinde ciddi eksiklikler/zayıflıklar söz konusudur.</a:t>
                      </a:r>
                      <a:endParaRPr lang="tr-TR" sz="1200" dirty="0">
                        <a:effectLst/>
                        <a:latin typeface="Hurme Geometric Sans 1" panose="020B0500020000000000" pitchFamily="34" charset="-94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3582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847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18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8282A64-E64C-40A9-A65C-E947CAEE4140}"/>
              </a:ext>
            </a:extLst>
          </p:cNvPr>
          <p:cNvSpPr txBox="1"/>
          <p:nvPr/>
        </p:nvSpPr>
        <p:spPr>
          <a:xfrm>
            <a:off x="-75501" y="1440000"/>
            <a:ext cx="227341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b="1">
                <a:solidFill>
                  <a:schemeClr val="bg1"/>
                </a:solidFill>
                <a:latin typeface="Hurme Geometric Sans 1" panose="020B0200020000000000" pitchFamily="34" charset="-94"/>
              </a:rPr>
              <a:t>Panel Raporu</a:t>
            </a:r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2197916" y="1293585"/>
            <a:ext cx="9593073" cy="4210050"/>
            <a:chOff x="2197916" y="1160235"/>
            <a:chExt cx="9593073" cy="4210050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 rotWithShape="1">
            <a:blip r:embed="rId2"/>
            <a:srcRect l="21220" t="22768" r="20326" b="8185"/>
            <a:stretch/>
          </p:blipFill>
          <p:spPr>
            <a:xfrm>
              <a:off x="2197916" y="1161142"/>
              <a:ext cx="6337905" cy="4209143"/>
            </a:xfrm>
            <a:prstGeom prst="rect">
              <a:avLst/>
            </a:prstGeom>
          </p:spPr>
        </p:pic>
        <p:pic>
          <p:nvPicPr>
            <p:cNvPr id="7" name="Resim 6"/>
            <p:cNvPicPr>
              <a:picLocks noChangeAspect="1"/>
            </p:cNvPicPr>
            <p:nvPr/>
          </p:nvPicPr>
          <p:blipFill rotWithShape="1">
            <a:blip r:embed="rId3"/>
            <a:srcRect l="26721" t="33333" r="50000" b="9114"/>
            <a:stretch/>
          </p:blipFill>
          <p:spPr>
            <a:xfrm>
              <a:off x="8762038" y="1160235"/>
              <a:ext cx="3028951" cy="421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3027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19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8282A64-E64C-40A9-A65C-E947CAEE4140}"/>
              </a:ext>
            </a:extLst>
          </p:cNvPr>
          <p:cNvSpPr txBox="1"/>
          <p:nvPr/>
        </p:nvSpPr>
        <p:spPr>
          <a:xfrm>
            <a:off x="-75501" y="1440000"/>
            <a:ext cx="227341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b="1" dirty="0">
                <a:solidFill>
                  <a:schemeClr val="bg1"/>
                </a:solidFill>
                <a:latin typeface="Hurme Geometric Sans 1" panose="020B0200020000000000" pitchFamily="34" charset="-94"/>
              </a:rPr>
              <a:t>Gözlemci Panelist</a:t>
            </a:r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537986" y="242844"/>
            <a:ext cx="947204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tr-TR" sz="2200" dirty="0">
                <a:solidFill>
                  <a:schemeClr val="tx1"/>
                </a:solidFill>
                <a:latin typeface="Corbel" pitchFamily="34" charset="0"/>
              </a:rPr>
              <a:t>2012 yılından itibaren başlatılan uygulamayla bugüne kadar panelist/gözlemci panelist olarak </a:t>
            </a:r>
            <a:r>
              <a:rPr lang="tr-TR" sz="2200" b="1" dirty="0">
                <a:solidFill>
                  <a:schemeClr val="tx1"/>
                </a:solidFill>
                <a:latin typeface="Corbel" pitchFamily="34" charset="0"/>
              </a:rPr>
              <a:t>görev almamış, doktora </a:t>
            </a:r>
            <a:r>
              <a:rPr lang="tr-TR" sz="2200" b="1" dirty="0" err="1">
                <a:solidFill>
                  <a:schemeClr val="tx1"/>
                </a:solidFill>
                <a:latin typeface="Corbel" pitchFamily="34" charset="0"/>
              </a:rPr>
              <a:t>ünvanına</a:t>
            </a:r>
            <a:r>
              <a:rPr lang="tr-TR" sz="2200" b="1" dirty="0">
                <a:solidFill>
                  <a:schemeClr val="tx1"/>
                </a:solidFill>
                <a:latin typeface="Corbel" pitchFamily="34" charset="0"/>
              </a:rPr>
              <a:t> sahip</a:t>
            </a:r>
            <a:r>
              <a:rPr lang="tr-TR" sz="2200" dirty="0">
                <a:solidFill>
                  <a:schemeClr val="tx1"/>
                </a:solidFill>
                <a:latin typeface="Corbel" pitchFamily="34" charset="0"/>
              </a:rPr>
              <a:t> araştırmacıların, talep etmeleri durumunda, uzmanlık alanlarıyla </a:t>
            </a:r>
            <a:r>
              <a:rPr lang="tr-TR" sz="2200" b="1" dirty="0">
                <a:solidFill>
                  <a:schemeClr val="tx1"/>
                </a:solidFill>
                <a:latin typeface="Corbel" pitchFamily="34" charset="0"/>
              </a:rPr>
              <a:t>doğrudan ilgili olmayan</a:t>
            </a:r>
            <a:r>
              <a:rPr lang="tr-TR" sz="2200" dirty="0">
                <a:solidFill>
                  <a:schemeClr val="tx1"/>
                </a:solidFill>
                <a:latin typeface="Corbel" pitchFamily="34" charset="0"/>
              </a:rPr>
              <a:t> panellere</a:t>
            </a:r>
            <a:r>
              <a:rPr lang="tr-TR" sz="22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tr-TR" sz="2200" dirty="0">
                <a:solidFill>
                  <a:schemeClr val="tx1"/>
                </a:solidFill>
                <a:latin typeface="Corbel" pitchFamily="34" charset="0"/>
              </a:rPr>
              <a:t>gözlemci olarak katılabileceklerdir. 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tr-TR" sz="2200" dirty="0">
                <a:solidFill>
                  <a:schemeClr val="tx1"/>
                </a:solidFill>
                <a:latin typeface="Corbel" pitchFamily="34" charset="0"/>
              </a:rPr>
              <a:t>Bu uygulamayla Gözlemci Panelistlerimizin, panel sistemi ve işleyişi hakkında </a:t>
            </a:r>
            <a:r>
              <a:rPr lang="tr-TR" sz="2200" b="1" dirty="0">
                <a:solidFill>
                  <a:schemeClr val="tx1"/>
                </a:solidFill>
                <a:latin typeface="Corbel" pitchFamily="34" charset="0"/>
              </a:rPr>
              <a:t>gözlem</a:t>
            </a:r>
            <a:r>
              <a:rPr lang="tr-TR" sz="2200" dirty="0">
                <a:solidFill>
                  <a:schemeClr val="tx1"/>
                </a:solidFill>
                <a:latin typeface="Corbel" pitchFamily="34" charset="0"/>
              </a:rPr>
              <a:t> yoluyla ön bilgi ve deneyim edinmelerini sağlamak amaçlanmaktadır. </a:t>
            </a:r>
          </a:p>
        </p:txBody>
      </p:sp>
      <p:pic>
        <p:nvPicPr>
          <p:cNvPr id="7" name="Resim 6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20" y="2988088"/>
            <a:ext cx="5472608" cy="2528791"/>
          </a:xfrm>
          <a:prstGeom prst="rect">
            <a:avLst/>
          </a:prstGeom>
        </p:spPr>
      </p:pic>
      <p:pic>
        <p:nvPicPr>
          <p:cNvPr id="8" name="Picture 5" descr="C:\Users\fatih.esen\AppData\Local\Microsoft\Windows\Temporary Internet Files\Content.IE5\S5SLIB7V\MP90044220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834" y="2791261"/>
            <a:ext cx="2520280" cy="23048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55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Metin kutusu 50">
            <a:extLst>
              <a:ext uri="{FF2B5EF4-FFF2-40B4-BE49-F238E27FC236}">
                <a16:creationId xmlns:a16="http://schemas.microsoft.com/office/drawing/2014/main" id="{16B14797-9D9F-489A-AFEC-99BEF28E8BBD}"/>
              </a:ext>
            </a:extLst>
          </p:cNvPr>
          <p:cNvSpPr txBox="1"/>
          <p:nvPr/>
        </p:nvSpPr>
        <p:spPr>
          <a:xfrm>
            <a:off x="4476750" y="2026774"/>
            <a:ext cx="6683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b="1" dirty="0">
                <a:solidFill>
                  <a:srgbClr val="003B64"/>
                </a:solidFill>
                <a:latin typeface="Hurme Geometric Sans 1" panose="020B0200020000000000" pitchFamily="34" charset="-94"/>
              </a:rPr>
              <a:t>TÜBİTAK 3005- Sosyal ve Beşeri Bilimlerde Yenilikçi Çözümler Araştırma Projeleri Destek Programı</a:t>
            </a:r>
          </a:p>
        </p:txBody>
      </p:sp>
      <p:sp>
        <p:nvSpPr>
          <p:cNvPr id="53" name="Metin kutusu 52">
            <a:extLst>
              <a:ext uri="{FF2B5EF4-FFF2-40B4-BE49-F238E27FC236}">
                <a16:creationId xmlns:a16="http://schemas.microsoft.com/office/drawing/2014/main" id="{9B186495-E15D-425D-8AC9-60D888ECCEFD}"/>
              </a:ext>
            </a:extLst>
          </p:cNvPr>
          <p:cNvSpPr txBox="1"/>
          <p:nvPr/>
        </p:nvSpPr>
        <p:spPr>
          <a:xfrm>
            <a:off x="6120423" y="3985779"/>
            <a:ext cx="50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b="1">
                <a:solidFill>
                  <a:srgbClr val="003B64"/>
                </a:solidFill>
                <a:latin typeface="Hurme Geometric Sans 1" panose="020B0200020000000000" pitchFamily="34" charset="-94"/>
              </a:rPr>
              <a:t>29 Eylül 2021 Perşembe</a:t>
            </a:r>
            <a:r>
              <a:rPr lang="tr-TR" sz="1600" b="1" dirty="0">
                <a:solidFill>
                  <a:srgbClr val="003B64"/>
                </a:solidFill>
                <a:latin typeface="Hurme Geometric Sans 1" panose="020B0200020000000000" pitchFamily="34" charset="-94"/>
              </a:rPr>
              <a:t>, Saat: 14.00</a:t>
            </a:r>
          </a:p>
          <a:p>
            <a:pPr algn="r"/>
            <a:r>
              <a:rPr lang="tr-TR" sz="1600" b="1" dirty="0">
                <a:solidFill>
                  <a:srgbClr val="003B64"/>
                </a:solidFill>
                <a:latin typeface="Hurme Geometric Sans 1" panose="020B0200020000000000" pitchFamily="34" charset="-94"/>
              </a:rPr>
              <a:t>Trabzon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8051A6C-F4D0-4DDB-B2FE-60B26335555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4928121"/>
            <a:ext cx="3744934" cy="1248311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2D2849AB-BC26-4A1A-9FE6-C2DB9EB5F1D9}"/>
              </a:ext>
            </a:extLst>
          </p:cNvPr>
          <p:cNvSpPr txBox="1"/>
          <p:nvPr/>
        </p:nvSpPr>
        <p:spPr>
          <a:xfrm>
            <a:off x="6120423" y="3415455"/>
            <a:ext cx="50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b="1" dirty="0" err="1">
                <a:solidFill>
                  <a:srgbClr val="003B64"/>
                </a:solidFill>
                <a:latin typeface="Hurme Geometric Sans 1" panose="020B0200020000000000" pitchFamily="34" charset="-94"/>
              </a:rPr>
              <a:t>Öğr</a:t>
            </a:r>
            <a:r>
              <a:rPr lang="tr-TR" sz="1600" b="1" dirty="0">
                <a:solidFill>
                  <a:srgbClr val="003B64"/>
                </a:solidFill>
                <a:latin typeface="Hurme Geometric Sans 1" panose="020B0200020000000000" pitchFamily="34" charset="-94"/>
              </a:rPr>
              <a:t>. Gör. İslam YILDIZ</a:t>
            </a:r>
          </a:p>
          <a:p>
            <a:pPr algn="r"/>
            <a:r>
              <a:rPr lang="tr-TR" sz="1600" b="1" dirty="0">
                <a:solidFill>
                  <a:srgbClr val="003B64"/>
                </a:solidFill>
                <a:latin typeface="Hurme Geometric Sans 1" panose="020B0200020000000000" pitchFamily="34" charset="-94"/>
              </a:rPr>
              <a:t>KTÜ TTM</a:t>
            </a:r>
          </a:p>
        </p:txBody>
      </p:sp>
    </p:spTree>
    <p:extLst>
      <p:ext uri="{BB962C8B-B14F-4D97-AF65-F5344CB8AC3E}">
        <p14:creationId xmlns:p14="http://schemas.microsoft.com/office/powerpoint/2010/main" val="2775357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20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8282A64-E64C-40A9-A65C-E947CAEE4140}"/>
              </a:ext>
            </a:extLst>
          </p:cNvPr>
          <p:cNvSpPr txBox="1"/>
          <p:nvPr/>
        </p:nvSpPr>
        <p:spPr>
          <a:xfrm>
            <a:off x="161926" y="1440000"/>
            <a:ext cx="18669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b="1">
                <a:solidFill>
                  <a:schemeClr val="bg1"/>
                </a:solidFill>
                <a:latin typeface="Hurme Geometric Sans 1" panose="020B0200020000000000" pitchFamily="34" charset="-94"/>
              </a:rPr>
              <a:t>Görev Alma Limitleri</a:t>
            </a:r>
            <a:endParaRPr lang="tr-TR" sz="2300" b="1" dirty="0">
              <a:solidFill>
                <a:schemeClr val="bg1"/>
              </a:solidFill>
              <a:latin typeface="Hurme Geometric Sans 1" panose="020B0200020000000000" pitchFamily="34" charset="-94"/>
            </a:endParaRPr>
          </a:p>
          <a:p>
            <a:pPr algn="ctr"/>
            <a:endParaRPr lang="tr-TR" sz="2300" b="1" dirty="0">
              <a:solidFill>
                <a:schemeClr val="bg1"/>
              </a:solidFill>
              <a:latin typeface="Hurme Geometric Sans 1" panose="020B0200020000000000" pitchFamily="34" charset="-94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2265528" y="1297576"/>
            <a:ext cx="9382586" cy="3219831"/>
            <a:chOff x="3065335" y="1034694"/>
            <a:chExt cx="8582779" cy="2886966"/>
          </a:xfrm>
        </p:grpSpPr>
        <p:pic>
          <p:nvPicPr>
            <p:cNvPr id="4" name="Resim 3" descr="Ekran Kırpma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97" r="75672"/>
            <a:stretch/>
          </p:blipFill>
          <p:spPr>
            <a:xfrm>
              <a:off x="3065335" y="1347026"/>
              <a:ext cx="2171559" cy="2573132"/>
            </a:xfrm>
            <a:prstGeom prst="rect">
              <a:avLst/>
            </a:prstGeom>
          </p:spPr>
        </p:pic>
        <p:pic>
          <p:nvPicPr>
            <p:cNvPr id="7" name="Resim 6" descr="Ekran Kırpma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66"/>
            <a:stretch/>
          </p:blipFill>
          <p:spPr>
            <a:xfrm>
              <a:off x="5236894" y="1034694"/>
              <a:ext cx="6411220" cy="2886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1092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21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8282A64-E64C-40A9-A65C-E947CAEE4140}"/>
              </a:ext>
            </a:extLst>
          </p:cNvPr>
          <p:cNvSpPr txBox="1"/>
          <p:nvPr/>
        </p:nvSpPr>
        <p:spPr>
          <a:xfrm>
            <a:off x="161926" y="1440000"/>
            <a:ext cx="18669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b="1">
                <a:solidFill>
                  <a:schemeClr val="bg1"/>
                </a:solidFill>
                <a:latin typeface="Hurme Geometric Sans 1" panose="020B0200020000000000" pitchFamily="34" charset="-94"/>
              </a:rPr>
              <a:t>ÖZET</a:t>
            </a:r>
            <a:endParaRPr lang="tr-TR" sz="2300" b="1" dirty="0">
              <a:solidFill>
                <a:schemeClr val="bg1"/>
              </a:solidFill>
              <a:latin typeface="Hurme Geometric Sans 1" panose="020B0200020000000000" pitchFamily="34" charset="-94"/>
            </a:endParaRPr>
          </a:p>
          <a:p>
            <a:pPr algn="ctr"/>
            <a:endParaRPr lang="tr-TR" sz="2300" b="1" dirty="0">
              <a:solidFill>
                <a:schemeClr val="bg1"/>
              </a:solidFill>
              <a:latin typeface="Hurme Geometric Sans 1" panose="020B0200020000000000" pitchFamily="34" charset="-94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4A49610-3864-41E0-8B55-711B8AB51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456" y="817700"/>
            <a:ext cx="9844618" cy="483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12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22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8282A64-E64C-40A9-A65C-E947CAEE4140}"/>
              </a:ext>
            </a:extLst>
          </p:cNvPr>
          <p:cNvSpPr txBox="1"/>
          <p:nvPr/>
        </p:nvSpPr>
        <p:spPr>
          <a:xfrm>
            <a:off x="161926" y="1440000"/>
            <a:ext cx="18669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b="1" dirty="0">
                <a:solidFill>
                  <a:schemeClr val="bg1"/>
                </a:solidFill>
                <a:latin typeface="Hurme Geometric Sans 1" panose="020B0200020000000000" pitchFamily="34" charset="-94"/>
              </a:rPr>
              <a:t>KTÜ</a:t>
            </a:r>
          </a:p>
          <a:p>
            <a:pPr algn="ctr"/>
            <a:endParaRPr lang="tr-TR" sz="2300" b="1" dirty="0">
              <a:solidFill>
                <a:schemeClr val="bg1"/>
              </a:solidFill>
              <a:latin typeface="Hurme Geometric Sans 1" panose="020B0200020000000000" pitchFamily="34" charset="-94"/>
            </a:endParaRPr>
          </a:p>
          <a:p>
            <a:pPr algn="ctr"/>
            <a:r>
              <a:rPr lang="tr-TR" sz="2300" b="1" dirty="0">
                <a:solidFill>
                  <a:schemeClr val="bg1"/>
                </a:solidFill>
                <a:latin typeface="Hurme Geometric Sans 1" panose="020B0200020000000000" pitchFamily="34" charset="-94"/>
              </a:rPr>
              <a:t>Kabul</a:t>
            </a:r>
          </a:p>
          <a:p>
            <a:pPr algn="ctr"/>
            <a:r>
              <a:rPr lang="tr-TR" sz="2300" b="1" dirty="0">
                <a:solidFill>
                  <a:schemeClr val="bg1"/>
                </a:solidFill>
                <a:latin typeface="Hurme Geometric Sans 1" panose="020B0200020000000000" pitchFamily="34" charset="-94"/>
              </a:rPr>
              <a:t>ve Başvuru</a:t>
            </a:r>
          </a:p>
          <a:p>
            <a:pPr algn="ctr"/>
            <a:r>
              <a:rPr lang="tr-TR" sz="2300" b="1" dirty="0">
                <a:solidFill>
                  <a:schemeClr val="bg1"/>
                </a:solidFill>
                <a:latin typeface="Hurme Geometric Sans 1" panose="020B0200020000000000" pitchFamily="34" charset="-94"/>
              </a:rPr>
              <a:t>2021</a:t>
            </a:r>
          </a:p>
          <a:p>
            <a:pPr algn="ctr"/>
            <a:endParaRPr lang="tr-TR" sz="2300" b="1" dirty="0">
              <a:solidFill>
                <a:schemeClr val="bg1"/>
              </a:solidFill>
              <a:latin typeface="Hurme Geometric Sans 1" panose="020B0200020000000000" pitchFamily="34" charset="-94"/>
            </a:endParaRPr>
          </a:p>
        </p:txBody>
      </p:sp>
      <p:graphicFrame>
        <p:nvGraphicFramePr>
          <p:cNvPr id="22" name="Tablo 22">
            <a:extLst>
              <a:ext uri="{FF2B5EF4-FFF2-40B4-BE49-F238E27FC236}">
                <a16:creationId xmlns:a16="http://schemas.microsoft.com/office/drawing/2014/main" id="{5A75E71A-B377-4451-B316-2EBE0C065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343944"/>
              </p:ext>
            </p:extLst>
          </p:nvPr>
        </p:nvGraphicFramePr>
        <p:xfrm>
          <a:off x="2550252" y="609658"/>
          <a:ext cx="9097860" cy="1259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74465">
                  <a:extLst>
                    <a:ext uri="{9D8B030D-6E8A-4147-A177-3AD203B41FA5}">
                      <a16:colId xmlns:a16="http://schemas.microsoft.com/office/drawing/2014/main" val="1575156244"/>
                    </a:ext>
                  </a:extLst>
                </a:gridCol>
                <a:gridCol w="2274465">
                  <a:extLst>
                    <a:ext uri="{9D8B030D-6E8A-4147-A177-3AD203B41FA5}">
                      <a16:colId xmlns:a16="http://schemas.microsoft.com/office/drawing/2014/main" val="2542503302"/>
                    </a:ext>
                  </a:extLst>
                </a:gridCol>
                <a:gridCol w="2274465">
                  <a:extLst>
                    <a:ext uri="{9D8B030D-6E8A-4147-A177-3AD203B41FA5}">
                      <a16:colId xmlns:a16="http://schemas.microsoft.com/office/drawing/2014/main" val="1054586903"/>
                    </a:ext>
                  </a:extLst>
                </a:gridCol>
                <a:gridCol w="2274465">
                  <a:extLst>
                    <a:ext uri="{9D8B030D-6E8A-4147-A177-3AD203B41FA5}">
                      <a16:colId xmlns:a16="http://schemas.microsoft.com/office/drawing/2014/main" val="811604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Yürütücü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Fakülte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Bölüm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Başvuru Programı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169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0" u="none" strike="noStrike" dirty="0">
                          <a:solidFill>
                            <a:srgbClr val="000000"/>
                          </a:solidFill>
                          <a:effectLst/>
                          <a:latin typeface="Hurme Geometric Sans 1" panose="020B0500020000000000" pitchFamily="34" charset="-94"/>
                        </a:rPr>
                        <a:t>Arş. Gör. Dr. Aslı ÖZCAN</a:t>
                      </a:r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0" u="none" strike="noStrike" dirty="0">
                          <a:solidFill>
                            <a:srgbClr val="000000"/>
                          </a:solidFill>
                          <a:effectLst/>
                          <a:latin typeface="Hurme Geometric Sans 1" panose="020B0500020000000000" pitchFamily="34" charset="-94"/>
                        </a:rPr>
                        <a:t>Edebiyat Fakültesi</a:t>
                      </a:r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0" u="none" strike="noStrike" dirty="0">
                          <a:solidFill>
                            <a:srgbClr val="000000"/>
                          </a:solidFill>
                          <a:effectLst/>
                          <a:latin typeface="Hurme Geometric Sans 1" panose="020B0500020000000000" pitchFamily="34" charset="-94"/>
                        </a:rPr>
                        <a:t>Tarih</a:t>
                      </a:r>
                      <a:endParaRPr lang="tr-TR" sz="1400" dirty="0">
                        <a:latin typeface="Hurme Geometric Sans 1" panose="020B0500020000000000" pitchFamily="34" charset="-9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TÜBİTAK 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210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0" u="none" strike="noStrike" dirty="0">
                          <a:solidFill>
                            <a:srgbClr val="000000"/>
                          </a:solidFill>
                          <a:effectLst/>
                          <a:latin typeface="Hurme Geometric Sans 1" panose="020B0500020000000000" pitchFamily="34" charset="-94"/>
                        </a:rPr>
                        <a:t>Dr. </a:t>
                      </a:r>
                      <a:r>
                        <a:rPr lang="tr-TR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Hurme Geometric Sans 1" panose="020B0500020000000000" pitchFamily="34" charset="-94"/>
                        </a:rPr>
                        <a:t>Öğr</a:t>
                      </a:r>
                      <a:r>
                        <a:rPr lang="tr-TR" sz="1400" b="0" u="none" strike="noStrike" dirty="0">
                          <a:solidFill>
                            <a:srgbClr val="000000"/>
                          </a:solidFill>
                          <a:effectLst/>
                          <a:latin typeface="Hurme Geometric Sans 1" panose="020B0500020000000000" pitchFamily="34" charset="-94"/>
                        </a:rPr>
                        <a:t>. Üyesi İlhami Tekin CİNEMRE</a:t>
                      </a:r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0" u="none" strike="noStrike" dirty="0">
                          <a:solidFill>
                            <a:srgbClr val="000000"/>
                          </a:solidFill>
                          <a:effectLst/>
                          <a:latin typeface="Hurme Geometric Sans 1" panose="020B0500020000000000" pitchFamily="34" charset="-94"/>
                        </a:rPr>
                        <a:t>Edebiyat Fakültesi</a:t>
                      </a:r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Tarih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Türk Tarih Kurumu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985558"/>
                  </a:ext>
                </a:extLst>
              </a:tr>
            </a:tbl>
          </a:graphicData>
        </a:graphic>
      </p:graphicFrame>
      <p:graphicFrame>
        <p:nvGraphicFramePr>
          <p:cNvPr id="24" name="Tablo 22">
            <a:extLst>
              <a:ext uri="{FF2B5EF4-FFF2-40B4-BE49-F238E27FC236}">
                <a16:creationId xmlns:a16="http://schemas.microsoft.com/office/drawing/2014/main" id="{7B70E6FC-7711-477A-B1E8-CB9D9D605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370260"/>
              </p:ext>
            </p:extLst>
          </p:nvPr>
        </p:nvGraphicFramePr>
        <p:xfrm>
          <a:off x="2550252" y="2174183"/>
          <a:ext cx="9097860" cy="2814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74465">
                  <a:extLst>
                    <a:ext uri="{9D8B030D-6E8A-4147-A177-3AD203B41FA5}">
                      <a16:colId xmlns:a16="http://schemas.microsoft.com/office/drawing/2014/main" val="1575156244"/>
                    </a:ext>
                  </a:extLst>
                </a:gridCol>
                <a:gridCol w="2274465">
                  <a:extLst>
                    <a:ext uri="{9D8B030D-6E8A-4147-A177-3AD203B41FA5}">
                      <a16:colId xmlns:a16="http://schemas.microsoft.com/office/drawing/2014/main" val="2542503302"/>
                    </a:ext>
                  </a:extLst>
                </a:gridCol>
                <a:gridCol w="2274465">
                  <a:extLst>
                    <a:ext uri="{9D8B030D-6E8A-4147-A177-3AD203B41FA5}">
                      <a16:colId xmlns:a16="http://schemas.microsoft.com/office/drawing/2014/main" val="1054586903"/>
                    </a:ext>
                  </a:extLst>
                </a:gridCol>
                <a:gridCol w="2274465">
                  <a:extLst>
                    <a:ext uri="{9D8B030D-6E8A-4147-A177-3AD203B41FA5}">
                      <a16:colId xmlns:a16="http://schemas.microsoft.com/office/drawing/2014/main" val="811604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Yürütücü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Fakülte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Bölüm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Başvuru Programı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169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0" u="none" strike="noStrike" dirty="0">
                          <a:solidFill>
                            <a:srgbClr val="000000"/>
                          </a:solidFill>
                          <a:effectLst/>
                          <a:latin typeface="Hurme Geometric Sans 1" panose="020B0500020000000000" pitchFamily="34" charset="-94"/>
                        </a:rPr>
                        <a:t>Doç. Dr. Savaşkan Cem BAHADIR</a:t>
                      </a:r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0" u="none" strike="noStrike" dirty="0">
                          <a:solidFill>
                            <a:srgbClr val="000000"/>
                          </a:solidFill>
                          <a:effectLst/>
                          <a:latin typeface="Hurme Geometric Sans 1" panose="020B0500020000000000" pitchFamily="34" charset="-94"/>
                        </a:rPr>
                        <a:t>Edebiyat Fakültesi</a:t>
                      </a:r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0" u="none" strike="noStrike" dirty="0">
                          <a:solidFill>
                            <a:srgbClr val="000000"/>
                          </a:solidFill>
                          <a:effectLst/>
                          <a:latin typeface="Hurme Geometric Sans 1" panose="020B0500020000000000" pitchFamily="34" charset="-94"/>
                        </a:rPr>
                        <a:t>Türk Dili ve Edebiyatı</a:t>
                      </a:r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TÜBİTAK 1002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210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0" u="none" strike="noStrike" dirty="0">
                          <a:solidFill>
                            <a:srgbClr val="000000"/>
                          </a:solidFill>
                          <a:effectLst/>
                          <a:latin typeface="Hurme Geometric Sans 1" panose="020B0500020000000000" pitchFamily="34" charset="-94"/>
                        </a:rPr>
                        <a:t>Doç. Dr. Bahadır GÜNEŞ</a:t>
                      </a:r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u="none" strike="noStrike" dirty="0">
                          <a:solidFill>
                            <a:srgbClr val="000000"/>
                          </a:solidFill>
                          <a:effectLst/>
                          <a:latin typeface="Hurme Geometric Sans 1" panose="020B0500020000000000" pitchFamily="34" charset="-94"/>
                        </a:rPr>
                        <a:t>Edebiyat Fakültesi</a:t>
                      </a:r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 </a:t>
                      </a:r>
                    </a:p>
                    <a:p>
                      <a:endParaRPr lang="tr-TR" sz="1400" dirty="0">
                        <a:latin typeface="Hurme Geometric Sans 1" panose="020B0500020000000000" pitchFamily="34" charset="-9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u="none" strike="noStrike" dirty="0">
                          <a:solidFill>
                            <a:srgbClr val="000000"/>
                          </a:solidFill>
                          <a:effectLst/>
                          <a:latin typeface="Hurme Geometric Sans 1" panose="020B0500020000000000" pitchFamily="34" charset="-94"/>
                        </a:rPr>
                        <a:t>Türk Dili ve Edebiyatı</a:t>
                      </a:r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TÜBİTAK 1002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985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0" u="none" strike="noStrike" dirty="0">
                          <a:solidFill>
                            <a:srgbClr val="000000"/>
                          </a:solidFill>
                          <a:effectLst/>
                          <a:latin typeface="Hurme Geometric Sans 1" panose="020B0500020000000000" pitchFamily="34" charset="-94"/>
                        </a:rPr>
                        <a:t>Doç. Dr. Bahadır GÜNEŞ</a:t>
                      </a:r>
                      <a:endParaRPr lang="tr-TR" sz="1400" dirty="0">
                        <a:latin typeface="Hurme Geometric Sans 1" panose="020B0500020000000000" pitchFamily="34" charset="-9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u="none" strike="noStrike" dirty="0">
                          <a:solidFill>
                            <a:srgbClr val="000000"/>
                          </a:solidFill>
                          <a:effectLst/>
                          <a:latin typeface="Hurme Geometric Sans 1" panose="020B0500020000000000" pitchFamily="34" charset="-94"/>
                        </a:rPr>
                        <a:t>Edebiyat Fakültesi</a:t>
                      </a:r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u="none" strike="noStrike" dirty="0">
                          <a:solidFill>
                            <a:srgbClr val="000000"/>
                          </a:solidFill>
                          <a:effectLst/>
                          <a:latin typeface="Hurme Geometric Sans 1" panose="020B0500020000000000" pitchFamily="34" charset="-94"/>
                        </a:rPr>
                        <a:t>Türk Dili ve Edebiyatı</a:t>
                      </a:r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TÜBİTAK 1002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711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0" u="none" strike="noStrike" dirty="0">
                          <a:solidFill>
                            <a:srgbClr val="000000"/>
                          </a:solidFill>
                          <a:effectLst/>
                          <a:latin typeface="Hurme Geometric Sans 1" panose="020B0500020000000000" pitchFamily="34" charset="-94"/>
                        </a:rPr>
                        <a:t>Doç. Dr. Alper Tolga BULUT</a:t>
                      </a:r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0" u="none" strike="noStrike" dirty="0">
                          <a:solidFill>
                            <a:srgbClr val="000000"/>
                          </a:solidFill>
                          <a:effectLst/>
                          <a:latin typeface="Hurme Geometric Sans 1" panose="020B0500020000000000" pitchFamily="34" charset="-94"/>
                        </a:rPr>
                        <a:t>İktisadi ve İdari Bilimler Fakültesi</a:t>
                      </a:r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u="none" strike="noStrike" dirty="0">
                          <a:solidFill>
                            <a:srgbClr val="000000"/>
                          </a:solidFill>
                          <a:effectLst/>
                          <a:latin typeface="Hurme Geometric Sans 1" panose="020B0500020000000000" pitchFamily="34" charset="-94"/>
                        </a:rPr>
                        <a:t>Uluslararası İlişkiler</a:t>
                      </a:r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Facebook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203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err="1">
                          <a:latin typeface="Hurme Geometric Sans 1" panose="020B0500020000000000" pitchFamily="34" charset="-94"/>
                        </a:rPr>
                        <a:t>Öğr</a:t>
                      </a:r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. Gör. Dr. İhsan ERDİNÇLİ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u="none" strike="noStrike" dirty="0">
                          <a:solidFill>
                            <a:srgbClr val="000000"/>
                          </a:solidFill>
                          <a:effectLst/>
                          <a:latin typeface="Hurme Geometric Sans 1" panose="020B0500020000000000" pitchFamily="34" charset="-94"/>
                        </a:rPr>
                        <a:t>Edebiyat Fakültesi</a:t>
                      </a:r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 </a:t>
                      </a:r>
                    </a:p>
                    <a:p>
                      <a:endParaRPr lang="tr-TR" sz="1400" dirty="0">
                        <a:latin typeface="Hurme Geometric Sans 1" panose="020B0500020000000000" pitchFamily="34" charset="-9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Tarih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dirty="0">
                        <a:latin typeface="Hurme Geometric Sans 1" panose="020B0500020000000000" pitchFamily="34" charset="-9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TÜBİTAK 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312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332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23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8282A64-E64C-40A9-A65C-E947CAEE4140}"/>
              </a:ext>
            </a:extLst>
          </p:cNvPr>
          <p:cNvSpPr txBox="1"/>
          <p:nvPr/>
        </p:nvSpPr>
        <p:spPr>
          <a:xfrm>
            <a:off x="92279" y="1440000"/>
            <a:ext cx="19881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b="1" dirty="0">
                <a:solidFill>
                  <a:schemeClr val="bg1"/>
                </a:solidFill>
                <a:latin typeface="Hurme Geometric Sans 1" panose="020B0200020000000000" pitchFamily="34" charset="-94"/>
              </a:rPr>
              <a:t>KTÜ</a:t>
            </a:r>
          </a:p>
          <a:p>
            <a:pPr algn="ctr"/>
            <a:endParaRPr lang="tr-TR" sz="2300" b="1" dirty="0">
              <a:solidFill>
                <a:schemeClr val="bg1"/>
              </a:solidFill>
              <a:latin typeface="Hurme Geometric Sans 1" panose="020B0200020000000000" pitchFamily="34" charset="-94"/>
            </a:endParaRPr>
          </a:p>
          <a:p>
            <a:pPr algn="ctr"/>
            <a:r>
              <a:rPr lang="tr-TR" sz="2300" b="1" dirty="0">
                <a:solidFill>
                  <a:schemeClr val="bg1"/>
                </a:solidFill>
                <a:latin typeface="Hurme Geometric Sans 1" panose="020B0200020000000000" pitchFamily="34" charset="-94"/>
              </a:rPr>
              <a:t>Kabul </a:t>
            </a:r>
          </a:p>
          <a:p>
            <a:pPr algn="ctr"/>
            <a:r>
              <a:rPr lang="tr-TR" sz="2300" b="1" dirty="0">
                <a:solidFill>
                  <a:schemeClr val="bg1"/>
                </a:solidFill>
                <a:latin typeface="Hurme Geometric Sans 1" panose="020B0200020000000000" pitchFamily="34" charset="-94"/>
              </a:rPr>
              <a:t>ve Başvuru</a:t>
            </a:r>
          </a:p>
          <a:p>
            <a:pPr algn="ctr"/>
            <a:r>
              <a:rPr lang="tr-TR" sz="2300" b="1" dirty="0">
                <a:solidFill>
                  <a:schemeClr val="bg1"/>
                </a:solidFill>
                <a:latin typeface="Hurme Geometric Sans 1" panose="020B0200020000000000" pitchFamily="34" charset="-94"/>
              </a:rPr>
              <a:t>2020</a:t>
            </a:r>
          </a:p>
          <a:p>
            <a:pPr algn="ctr"/>
            <a:endParaRPr lang="tr-TR" sz="2300" b="1" dirty="0">
              <a:solidFill>
                <a:schemeClr val="bg1"/>
              </a:solidFill>
              <a:latin typeface="Hurme Geometric Sans 1" panose="020B0200020000000000" pitchFamily="34" charset="-94"/>
            </a:endParaRPr>
          </a:p>
        </p:txBody>
      </p:sp>
      <p:graphicFrame>
        <p:nvGraphicFramePr>
          <p:cNvPr id="23" name="Tablo 22">
            <a:extLst>
              <a:ext uri="{FF2B5EF4-FFF2-40B4-BE49-F238E27FC236}">
                <a16:creationId xmlns:a16="http://schemas.microsoft.com/office/drawing/2014/main" id="{8392A97A-189A-4280-A5AA-585CA3BCEA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052393"/>
              </p:ext>
            </p:extLst>
          </p:nvPr>
        </p:nvGraphicFramePr>
        <p:xfrm>
          <a:off x="2502567" y="258884"/>
          <a:ext cx="952111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23269">
                  <a:extLst>
                    <a:ext uri="{9D8B030D-6E8A-4147-A177-3AD203B41FA5}">
                      <a16:colId xmlns:a16="http://schemas.microsoft.com/office/drawing/2014/main" val="1575156244"/>
                    </a:ext>
                  </a:extLst>
                </a:gridCol>
                <a:gridCol w="2538533">
                  <a:extLst>
                    <a:ext uri="{9D8B030D-6E8A-4147-A177-3AD203B41FA5}">
                      <a16:colId xmlns:a16="http://schemas.microsoft.com/office/drawing/2014/main" val="2542503302"/>
                    </a:ext>
                  </a:extLst>
                </a:gridCol>
                <a:gridCol w="1781173">
                  <a:extLst>
                    <a:ext uri="{9D8B030D-6E8A-4147-A177-3AD203B41FA5}">
                      <a16:colId xmlns:a16="http://schemas.microsoft.com/office/drawing/2014/main" val="1054586903"/>
                    </a:ext>
                  </a:extLst>
                </a:gridCol>
                <a:gridCol w="1978135">
                  <a:extLst>
                    <a:ext uri="{9D8B030D-6E8A-4147-A177-3AD203B41FA5}">
                      <a16:colId xmlns:a16="http://schemas.microsoft.com/office/drawing/2014/main" val="811604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Yürütücü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Fakülte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Bölüm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Başvuru Programı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169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0" u="none" strike="noStrike" dirty="0">
                          <a:solidFill>
                            <a:srgbClr val="000000"/>
                          </a:solidFill>
                          <a:effectLst/>
                          <a:latin typeface="Hurme Geometric Sans 1" panose="020B0500020000000000" pitchFamily="34" charset="-94"/>
                        </a:rPr>
                        <a:t>Dr. </a:t>
                      </a:r>
                      <a:r>
                        <a:rPr lang="tr-TR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Hurme Geometric Sans 1" panose="020B0500020000000000" pitchFamily="34" charset="-94"/>
                        </a:rPr>
                        <a:t>Öğr</a:t>
                      </a:r>
                      <a:r>
                        <a:rPr lang="tr-TR" sz="1400" b="0" u="none" strike="noStrike" dirty="0">
                          <a:solidFill>
                            <a:srgbClr val="000000"/>
                          </a:solidFill>
                          <a:effectLst/>
                          <a:latin typeface="Hurme Geometric Sans 1" panose="020B0500020000000000" pitchFamily="34" charset="-94"/>
                        </a:rPr>
                        <a:t>. Üyesi Hülya ÇALIŞKAN AKGÜL</a:t>
                      </a:r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0" u="none" strike="noStrike" dirty="0">
                          <a:solidFill>
                            <a:srgbClr val="000000"/>
                          </a:solidFill>
                          <a:effectLst/>
                          <a:latin typeface="Hurme Geometric Sans 1" panose="020B0500020000000000" pitchFamily="34" charset="-94"/>
                        </a:rPr>
                        <a:t>Edebiyat Fakültesi</a:t>
                      </a:r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0" u="none" strike="noStrike" dirty="0">
                          <a:solidFill>
                            <a:srgbClr val="000000"/>
                          </a:solidFill>
                          <a:effectLst/>
                          <a:latin typeface="Hurme Geometric Sans 1" panose="020B0500020000000000" pitchFamily="34" charset="-94"/>
                        </a:rPr>
                        <a:t>Arkeoloji </a:t>
                      </a:r>
                      <a:endParaRPr lang="tr-TR" sz="1400" dirty="0">
                        <a:latin typeface="Hurme Geometric Sans 1" panose="020B0500020000000000" pitchFamily="34" charset="-9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TÜBİTAK 3501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210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Dr. </a:t>
                      </a:r>
                      <a:r>
                        <a:rPr lang="tr-TR" sz="1400" dirty="0" err="1">
                          <a:latin typeface="Hurme Geometric Sans 1" panose="020B0500020000000000" pitchFamily="34" charset="-94"/>
                        </a:rPr>
                        <a:t>Öğr</a:t>
                      </a:r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. Üyesi Özge İSLAMOĞLU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Mimarlık Fakültesi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İç Mimarlık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TÜBİTAK 4004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74282"/>
                  </a:ext>
                </a:extLst>
              </a:tr>
            </a:tbl>
          </a:graphicData>
        </a:graphic>
      </p:graphicFrame>
      <p:graphicFrame>
        <p:nvGraphicFramePr>
          <p:cNvPr id="6" name="Tablo 6">
            <a:extLst>
              <a:ext uri="{FF2B5EF4-FFF2-40B4-BE49-F238E27FC236}">
                <a16:creationId xmlns:a16="http://schemas.microsoft.com/office/drawing/2014/main" id="{0F1A7A1C-6DB6-4F15-9547-2254F4706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426252"/>
              </p:ext>
            </p:extLst>
          </p:nvPr>
        </p:nvGraphicFramePr>
        <p:xfrm>
          <a:off x="2502567" y="1664564"/>
          <a:ext cx="9521110" cy="50519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37366">
                  <a:extLst>
                    <a:ext uri="{9D8B030D-6E8A-4147-A177-3AD203B41FA5}">
                      <a16:colId xmlns:a16="http://schemas.microsoft.com/office/drawing/2014/main" val="3461161151"/>
                    </a:ext>
                  </a:extLst>
                </a:gridCol>
                <a:gridCol w="2541444">
                  <a:extLst>
                    <a:ext uri="{9D8B030D-6E8A-4147-A177-3AD203B41FA5}">
                      <a16:colId xmlns:a16="http://schemas.microsoft.com/office/drawing/2014/main" val="1185023609"/>
                    </a:ext>
                  </a:extLst>
                </a:gridCol>
                <a:gridCol w="1764164">
                  <a:extLst>
                    <a:ext uri="{9D8B030D-6E8A-4147-A177-3AD203B41FA5}">
                      <a16:colId xmlns:a16="http://schemas.microsoft.com/office/drawing/2014/main" val="862619934"/>
                    </a:ext>
                  </a:extLst>
                </a:gridCol>
                <a:gridCol w="1978136">
                  <a:extLst>
                    <a:ext uri="{9D8B030D-6E8A-4147-A177-3AD203B41FA5}">
                      <a16:colId xmlns:a16="http://schemas.microsoft.com/office/drawing/2014/main" val="2502627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Yürütücü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Fakülte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Bölüm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Başvuru Programı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118061"/>
                  </a:ext>
                </a:extLst>
              </a:tr>
              <a:tr h="149459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Dr. </a:t>
                      </a:r>
                      <a:r>
                        <a:rPr lang="tr-TR" sz="1400" dirty="0" err="1">
                          <a:latin typeface="Hurme Geometric Sans 1" panose="020B0500020000000000" pitchFamily="34" charset="-94"/>
                        </a:rPr>
                        <a:t>Öğr</a:t>
                      </a:r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. Üyesi Ali Şükrü ÖZBAY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Edebiyat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Batı Dilleri ve 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TÜBİTAK 1001-COVİD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8544"/>
                  </a:ext>
                </a:extLst>
              </a:tr>
              <a:tr h="298283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Prof. Dr. Tülay İlhan NAS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İktisadi ve İdari Bilimler Fak.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İşletme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TÜBİTAK 1001-COVİD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324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Prof. Dr. Seyfettin ARTAN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İktisadi ve İdari Bilimler Fak.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İktisat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TÜBİTAK 1002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118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Dr. </a:t>
                      </a:r>
                      <a:r>
                        <a:rPr lang="tr-TR" sz="1400" dirty="0" err="1">
                          <a:latin typeface="Hurme Geometric Sans 1" panose="020B0500020000000000" pitchFamily="34" charset="-94"/>
                        </a:rPr>
                        <a:t>Öğr</a:t>
                      </a:r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. Üyesi Ali Şükrü ÖZBAY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Edebiyat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Batı Dilleri ve 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TÜBİTAK 1002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656223"/>
                  </a:ext>
                </a:extLst>
              </a:tr>
              <a:tr h="358078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Doç. Dr. Mustafa Zeki ÇIRAKLI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Edebiyat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Batı Dilleri ve 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TÜBİTAK 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070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Dr. </a:t>
                      </a:r>
                      <a:r>
                        <a:rPr lang="tr-TR" sz="1400" dirty="0" err="1">
                          <a:latin typeface="Hurme Geometric Sans 1" panose="020B0500020000000000" pitchFamily="34" charset="-94"/>
                        </a:rPr>
                        <a:t>Öğr</a:t>
                      </a:r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. Üyesi Muhammet BERİGEL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0" u="none" strike="noStrike" dirty="0">
                          <a:solidFill>
                            <a:srgbClr val="000000"/>
                          </a:solidFill>
                          <a:effectLst/>
                          <a:latin typeface="Hurme Geometric Sans 1" panose="020B0500020000000000" pitchFamily="34" charset="-94"/>
                        </a:rPr>
                        <a:t>İktisadi ve İdari Bilimler Fak.</a:t>
                      </a:r>
                      <a:endParaRPr lang="tr-TR" sz="1400" dirty="0">
                        <a:latin typeface="Hurme Geometric Sans 1" panose="020B0500020000000000" pitchFamily="34" charset="-9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Yönetim Bilişim Sistemleri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TÜBİTAK 1001-COVİD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202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Doç. Dr. Cengiz TAVŞAN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Mimarlık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Mimarlık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TÜBİTAK 1002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060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Doç. Dr. Cengiz TAVŞAN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Mimarlık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Mimarlık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TAGEM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476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Dr. </a:t>
                      </a:r>
                      <a:r>
                        <a:rPr lang="tr-TR" sz="1400" dirty="0" err="1">
                          <a:latin typeface="Hurme Geometric Sans 1" panose="020B0500020000000000" pitchFamily="34" charset="-94"/>
                        </a:rPr>
                        <a:t>Öğr</a:t>
                      </a:r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. Üyesi Hare KILIÇASLAN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Mimarlık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Mimarlık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TÜBİTAK 1002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6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Arş. Gör. Seda ÖZLÜ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Mimarlık Fakültesi</a:t>
                      </a:r>
                    </a:p>
                    <a:p>
                      <a:endParaRPr lang="tr-TR" sz="1400" dirty="0">
                        <a:latin typeface="Hurme Geometric Sans 1" panose="020B0500020000000000" pitchFamily="34" charset="-9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Şehir ve Bölge Planlama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TÜBİTAK 1002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074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Doç. Dr. Habibe ACAR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Orman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Peyzaj Mimarlığı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TÜBİTAK 1002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764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Prof. Dr. Cengiz ACAR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Orman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Peyzaj Mimarlığı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Hurme Geometric Sans 1" panose="020B0500020000000000" pitchFamily="34" charset="-94"/>
                        </a:rPr>
                        <a:t>AB İklim Değişikliğine Uyum Hibe Programı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674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285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ayt Numarası Yer Tutucusu 2">
            <a:extLst>
              <a:ext uri="{FF2B5EF4-FFF2-40B4-BE49-F238E27FC236}">
                <a16:creationId xmlns:a16="http://schemas.microsoft.com/office/drawing/2014/main" id="{3E8309D5-7BD5-4D09-BF04-52B6CAF0204E}"/>
              </a:ext>
            </a:extLst>
          </p:cNvPr>
          <p:cNvSpPr txBox="1">
            <a:spLocks/>
          </p:cNvSpPr>
          <p:nvPr/>
        </p:nvSpPr>
        <p:spPr>
          <a:xfrm>
            <a:off x="5760000" y="5760000"/>
            <a:ext cx="21600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2000" b="1" dirty="0">
                <a:solidFill>
                  <a:srgbClr val="003B64"/>
                </a:solidFill>
                <a:latin typeface="Hurme Geometric Sans 1" panose="020B0200020000000000" pitchFamily="34" charset="-94"/>
              </a:rPr>
              <a:t>Teşekkürler!</a:t>
            </a:r>
            <a:endParaRPr lang="tr-TR" sz="2000" dirty="0">
              <a:solidFill>
                <a:srgbClr val="003B64"/>
              </a:solidFill>
              <a:latin typeface="Hurme Geometric Sans 1" panose="020B0200020000000000" pitchFamily="34" charset="-9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A7974F-3846-46DC-B8A0-506A6CAD90AC}"/>
              </a:ext>
            </a:extLst>
          </p:cNvPr>
          <p:cNvSpPr/>
          <p:nvPr/>
        </p:nvSpPr>
        <p:spPr>
          <a:xfrm>
            <a:off x="2851425" y="1143258"/>
            <a:ext cx="2160000" cy="2160000"/>
          </a:xfrm>
          <a:prstGeom prst="ellipse">
            <a:avLst/>
          </a:prstGeom>
          <a:solidFill>
            <a:srgbClr val="003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88A307A4-FF01-4F46-9369-E24DE9C7AC4A}"/>
              </a:ext>
            </a:extLst>
          </p:cNvPr>
          <p:cNvGrpSpPr/>
          <p:nvPr/>
        </p:nvGrpSpPr>
        <p:grpSpPr>
          <a:xfrm>
            <a:off x="5760000" y="1109400"/>
            <a:ext cx="5400000" cy="3066600"/>
            <a:chOff x="5760000" y="533400"/>
            <a:chExt cx="5400000" cy="3066600"/>
          </a:xfrm>
        </p:grpSpPr>
        <p:sp>
          <p:nvSpPr>
            <p:cNvPr id="13" name="Slayt Numarası Yer Tutucusu 2">
              <a:extLst>
                <a:ext uri="{FF2B5EF4-FFF2-40B4-BE49-F238E27FC236}">
                  <a16:creationId xmlns:a16="http://schemas.microsoft.com/office/drawing/2014/main" id="{03BF954F-FCD8-4844-B49C-021C7CF81C5E}"/>
                </a:ext>
              </a:extLst>
            </p:cNvPr>
            <p:cNvSpPr txBox="1">
              <a:spLocks/>
            </p:cNvSpPr>
            <p:nvPr/>
          </p:nvSpPr>
          <p:spPr>
            <a:xfrm>
              <a:off x="5760000" y="533400"/>
              <a:ext cx="5400000" cy="43200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1800" b="1" dirty="0" err="1">
                  <a:solidFill>
                    <a:srgbClr val="003B64"/>
                  </a:solidFill>
                  <a:latin typeface="Hurme Geometric Sans 1" panose="020B0200020000000000" pitchFamily="34" charset="-94"/>
                </a:rPr>
                <a:t>Öğr</a:t>
              </a:r>
              <a:r>
                <a:rPr lang="tr-TR" sz="1800" b="1" dirty="0">
                  <a:solidFill>
                    <a:srgbClr val="003B64"/>
                  </a:solidFill>
                  <a:latin typeface="Hurme Geometric Sans 1" panose="020B0200020000000000" pitchFamily="34" charset="-94"/>
                </a:rPr>
                <a:t>. Gör. İslam YILDIZ</a:t>
              </a:r>
              <a:endParaRPr lang="tr-TR" sz="1800" dirty="0">
                <a:solidFill>
                  <a:srgbClr val="003B64"/>
                </a:solidFill>
                <a:latin typeface="Hurme Geometric Sans 1" panose="020B0200020000000000" pitchFamily="34" charset="-94"/>
              </a:endParaRPr>
            </a:p>
          </p:txBody>
        </p:sp>
        <p:sp>
          <p:nvSpPr>
            <p:cNvPr id="15" name="Slayt Numarası Yer Tutucusu 2">
              <a:extLst>
                <a:ext uri="{FF2B5EF4-FFF2-40B4-BE49-F238E27FC236}">
                  <a16:creationId xmlns:a16="http://schemas.microsoft.com/office/drawing/2014/main" id="{1A3E06CF-B386-438C-A0AA-B51BE4E7A76E}"/>
                </a:ext>
              </a:extLst>
            </p:cNvPr>
            <p:cNvSpPr txBox="1">
              <a:spLocks/>
            </p:cNvSpPr>
            <p:nvPr/>
          </p:nvSpPr>
          <p:spPr>
            <a:xfrm>
              <a:off x="5760000" y="1575000"/>
              <a:ext cx="1080000" cy="36000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1600" b="1" dirty="0">
                  <a:solidFill>
                    <a:srgbClr val="003B64"/>
                  </a:solidFill>
                  <a:latin typeface="Hurme Geometric Sans 1" panose="020B0200020000000000" pitchFamily="34" charset="-94"/>
                </a:rPr>
                <a:t>E-posta</a:t>
              </a:r>
            </a:p>
          </p:txBody>
        </p:sp>
        <p:sp>
          <p:nvSpPr>
            <p:cNvPr id="16" name="Slayt Numarası Yer Tutucusu 2">
              <a:extLst>
                <a:ext uri="{FF2B5EF4-FFF2-40B4-BE49-F238E27FC236}">
                  <a16:creationId xmlns:a16="http://schemas.microsoft.com/office/drawing/2014/main" id="{1804D926-3A33-43F0-A017-B29A6731EB67}"/>
                </a:ext>
              </a:extLst>
            </p:cNvPr>
            <p:cNvSpPr txBox="1">
              <a:spLocks/>
            </p:cNvSpPr>
            <p:nvPr/>
          </p:nvSpPr>
          <p:spPr>
            <a:xfrm>
              <a:off x="5760000" y="1935000"/>
              <a:ext cx="1080000" cy="36000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1600" b="1" dirty="0">
                  <a:solidFill>
                    <a:srgbClr val="003B64"/>
                  </a:solidFill>
                  <a:latin typeface="Hurme Geometric Sans 1" panose="020B0200020000000000" pitchFamily="34" charset="-94"/>
                </a:rPr>
                <a:t>Telefon</a:t>
              </a:r>
            </a:p>
          </p:txBody>
        </p:sp>
        <p:sp>
          <p:nvSpPr>
            <p:cNvPr id="17" name="Slayt Numarası Yer Tutucusu 2">
              <a:extLst>
                <a:ext uri="{FF2B5EF4-FFF2-40B4-BE49-F238E27FC236}">
                  <a16:creationId xmlns:a16="http://schemas.microsoft.com/office/drawing/2014/main" id="{D8D4B102-BB9A-4D4B-AF09-AB732AA9E96E}"/>
                </a:ext>
              </a:extLst>
            </p:cNvPr>
            <p:cNvSpPr txBox="1">
              <a:spLocks/>
            </p:cNvSpPr>
            <p:nvPr/>
          </p:nvSpPr>
          <p:spPr>
            <a:xfrm>
              <a:off x="5760000" y="2295000"/>
              <a:ext cx="1080000" cy="36000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1600" b="1" dirty="0" err="1">
                  <a:solidFill>
                    <a:srgbClr val="003B64"/>
                  </a:solidFill>
                  <a:latin typeface="Hurme Geometric Sans 1" panose="020B0200020000000000" pitchFamily="34" charset="-94"/>
                </a:rPr>
                <a:t>Fax</a:t>
              </a:r>
              <a:endParaRPr lang="tr-TR" sz="1600" b="1" dirty="0">
                <a:solidFill>
                  <a:srgbClr val="003B64"/>
                </a:solidFill>
                <a:latin typeface="Hurme Geometric Sans 1" panose="020B0200020000000000" pitchFamily="34" charset="-94"/>
              </a:endParaRPr>
            </a:p>
          </p:txBody>
        </p:sp>
        <p:sp>
          <p:nvSpPr>
            <p:cNvPr id="18" name="Slayt Numarası Yer Tutucusu 2">
              <a:extLst>
                <a:ext uri="{FF2B5EF4-FFF2-40B4-BE49-F238E27FC236}">
                  <a16:creationId xmlns:a16="http://schemas.microsoft.com/office/drawing/2014/main" id="{7A458B2D-EA2E-4941-A448-E695B377347A}"/>
                </a:ext>
              </a:extLst>
            </p:cNvPr>
            <p:cNvSpPr txBox="1">
              <a:spLocks/>
            </p:cNvSpPr>
            <p:nvPr/>
          </p:nvSpPr>
          <p:spPr>
            <a:xfrm>
              <a:off x="6840000" y="1575000"/>
              <a:ext cx="4320000" cy="36000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1400" b="1" dirty="0">
                  <a:solidFill>
                    <a:schemeClr val="accent1">
                      <a:lumMod val="50000"/>
                    </a:schemeClr>
                  </a:solidFill>
                  <a:latin typeface="Hurme Geometric Sans 1" panose="020B0200020000000000" pitchFamily="34" charset="-94"/>
                </a:rPr>
                <a:t>islamyildiz@ktu.edu.tr, ktutto@ktu.edu.tr</a:t>
              </a:r>
            </a:p>
          </p:txBody>
        </p:sp>
        <p:sp>
          <p:nvSpPr>
            <p:cNvPr id="19" name="Slayt Numarası Yer Tutucusu 2">
              <a:extLst>
                <a:ext uri="{FF2B5EF4-FFF2-40B4-BE49-F238E27FC236}">
                  <a16:creationId xmlns:a16="http://schemas.microsoft.com/office/drawing/2014/main" id="{C7DFBFB5-4905-4780-9CE9-3F42AC770006}"/>
                </a:ext>
              </a:extLst>
            </p:cNvPr>
            <p:cNvSpPr txBox="1">
              <a:spLocks/>
            </p:cNvSpPr>
            <p:nvPr/>
          </p:nvSpPr>
          <p:spPr>
            <a:xfrm>
              <a:off x="6840000" y="1935000"/>
              <a:ext cx="4320000" cy="36000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1400" b="1" dirty="0">
                  <a:solidFill>
                    <a:schemeClr val="accent1">
                      <a:lumMod val="50000"/>
                    </a:schemeClr>
                  </a:solidFill>
                  <a:latin typeface="Hurme Geometric Sans 1" panose="020B0200020000000000" pitchFamily="34" charset="-94"/>
                </a:rPr>
                <a:t>0462 377 1698</a:t>
              </a:r>
            </a:p>
          </p:txBody>
        </p:sp>
        <p:sp>
          <p:nvSpPr>
            <p:cNvPr id="20" name="Slayt Numarası Yer Tutucusu 2">
              <a:extLst>
                <a:ext uri="{FF2B5EF4-FFF2-40B4-BE49-F238E27FC236}">
                  <a16:creationId xmlns:a16="http://schemas.microsoft.com/office/drawing/2014/main" id="{589B0062-401B-4124-835B-0D556B1157FB}"/>
                </a:ext>
              </a:extLst>
            </p:cNvPr>
            <p:cNvSpPr txBox="1">
              <a:spLocks/>
            </p:cNvSpPr>
            <p:nvPr/>
          </p:nvSpPr>
          <p:spPr>
            <a:xfrm>
              <a:off x="6840000" y="2295000"/>
              <a:ext cx="4320000" cy="36000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1400" b="1" dirty="0">
                  <a:solidFill>
                    <a:schemeClr val="accent1">
                      <a:lumMod val="50000"/>
                    </a:schemeClr>
                  </a:solidFill>
                  <a:latin typeface="Hurme Geometric Sans 1" panose="020B0200020000000000" pitchFamily="34" charset="-94"/>
                </a:rPr>
                <a:t>0462 325 0084</a:t>
              </a:r>
            </a:p>
          </p:txBody>
        </p:sp>
        <p:sp>
          <p:nvSpPr>
            <p:cNvPr id="21" name="Slayt Numarası Yer Tutucusu 2">
              <a:extLst>
                <a:ext uri="{FF2B5EF4-FFF2-40B4-BE49-F238E27FC236}">
                  <a16:creationId xmlns:a16="http://schemas.microsoft.com/office/drawing/2014/main" id="{EF7ECA43-BBDE-460F-AE8B-E8EF2F2F7534}"/>
                </a:ext>
              </a:extLst>
            </p:cNvPr>
            <p:cNvSpPr txBox="1">
              <a:spLocks/>
            </p:cNvSpPr>
            <p:nvPr/>
          </p:nvSpPr>
          <p:spPr>
            <a:xfrm>
              <a:off x="5760000" y="2880000"/>
              <a:ext cx="5400000" cy="36000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1400" b="1" dirty="0">
                  <a:solidFill>
                    <a:srgbClr val="003B64"/>
                  </a:solidFill>
                  <a:latin typeface="Hurme Geometric Sans 1" panose="020B0200020000000000" pitchFamily="34" charset="-94"/>
                </a:rPr>
                <a:t>Karadeniz Teknik Üniversitesi</a:t>
              </a:r>
            </a:p>
          </p:txBody>
        </p:sp>
        <p:sp>
          <p:nvSpPr>
            <p:cNvPr id="22" name="Slayt Numarası Yer Tutucusu 2">
              <a:extLst>
                <a:ext uri="{FF2B5EF4-FFF2-40B4-BE49-F238E27FC236}">
                  <a16:creationId xmlns:a16="http://schemas.microsoft.com/office/drawing/2014/main" id="{6147B38A-2281-44D5-918D-FA82816CB0AD}"/>
                </a:ext>
              </a:extLst>
            </p:cNvPr>
            <p:cNvSpPr txBox="1">
              <a:spLocks/>
            </p:cNvSpPr>
            <p:nvPr/>
          </p:nvSpPr>
          <p:spPr>
            <a:xfrm>
              <a:off x="5760000" y="3240000"/>
              <a:ext cx="5400000" cy="36000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1400" b="1" dirty="0">
                  <a:solidFill>
                    <a:srgbClr val="003B64"/>
                  </a:solidFill>
                  <a:latin typeface="Hurme Geometric Sans 1" panose="020B0200020000000000" pitchFamily="34" charset="-94"/>
                </a:rPr>
                <a:t>Teknoloji Transferi Uygulama ve Araştırma Merkezi</a:t>
              </a:r>
            </a:p>
          </p:txBody>
        </p:sp>
      </p:grpSp>
      <p:pic>
        <p:nvPicPr>
          <p:cNvPr id="4" name="Resim 3">
            <a:extLst>
              <a:ext uri="{FF2B5EF4-FFF2-40B4-BE49-F238E27FC236}">
                <a16:creationId xmlns:a16="http://schemas.microsoft.com/office/drawing/2014/main" id="{6704F393-0ECB-4470-B4F9-E1C35B11BD6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250" y="3496667"/>
            <a:ext cx="4413999" cy="1471333"/>
          </a:xfrm>
          <a:prstGeom prst="rect">
            <a:avLst/>
          </a:prstGeom>
        </p:spPr>
      </p:pic>
      <p:pic>
        <p:nvPicPr>
          <p:cNvPr id="23" name="Resim Yer Tutucusu 2" descr="duvar, kişi, dik, poz içeren bir resim&#10;&#10;Açıklama otomatik olarak oluşturuldu">
            <a:extLst>
              <a:ext uri="{FF2B5EF4-FFF2-40B4-BE49-F238E27FC236}">
                <a16:creationId xmlns:a16="http://schemas.microsoft.com/office/drawing/2014/main" id="{F134CC22-E99D-4AFF-B748-9733F67E8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7" r="10847"/>
          <a:stretch>
            <a:fillRect/>
          </a:stretch>
        </p:blipFill>
        <p:spPr>
          <a:xfrm>
            <a:off x="2844882" y="1139879"/>
            <a:ext cx="2160282" cy="216108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04846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3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8282A64-E64C-40A9-A65C-E947CAEE4140}"/>
              </a:ext>
            </a:extLst>
          </p:cNvPr>
          <p:cNvSpPr txBox="1"/>
          <p:nvPr/>
        </p:nvSpPr>
        <p:spPr>
          <a:xfrm>
            <a:off x="161926" y="1440000"/>
            <a:ext cx="18669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b="1">
                <a:solidFill>
                  <a:schemeClr val="bg1"/>
                </a:solidFill>
                <a:latin typeface="Hurme Geometric Sans 1" panose="020B0200020000000000" pitchFamily="34" charset="-94"/>
              </a:rPr>
              <a:t>TÜBİTAK</a:t>
            </a:r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</p:txBody>
      </p:sp>
      <p:pic>
        <p:nvPicPr>
          <p:cNvPr id="5" name="Resim 4" descr="Ekran Kırpm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74"/>
          <a:stretch/>
        </p:blipFill>
        <p:spPr>
          <a:xfrm>
            <a:off x="2809761" y="1440000"/>
            <a:ext cx="8945103" cy="257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96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4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8282A64-E64C-40A9-A65C-E947CAEE4140}"/>
              </a:ext>
            </a:extLst>
          </p:cNvPr>
          <p:cNvSpPr txBox="1"/>
          <p:nvPr/>
        </p:nvSpPr>
        <p:spPr>
          <a:xfrm>
            <a:off x="161926" y="1440000"/>
            <a:ext cx="18669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b="1">
                <a:solidFill>
                  <a:schemeClr val="bg1"/>
                </a:solidFill>
                <a:latin typeface="Hurme Geometric Sans 1" panose="020B0200020000000000" pitchFamily="34" charset="-94"/>
              </a:rPr>
              <a:t>TÜBİTAK</a:t>
            </a:r>
          </a:p>
          <a:p>
            <a:pPr algn="ctr"/>
            <a:endParaRPr lang="tr-TR" sz="2300" b="1">
              <a:solidFill>
                <a:schemeClr val="bg1"/>
              </a:solidFill>
              <a:latin typeface="Hurme Geometric Sans 1" panose="020B0200020000000000" pitchFamily="34" charset="-94"/>
            </a:endParaRPr>
          </a:p>
          <a:p>
            <a:pPr algn="ctr"/>
            <a:r>
              <a:rPr lang="tr-TR" sz="2300" b="1">
                <a:solidFill>
                  <a:schemeClr val="bg1"/>
                </a:solidFill>
                <a:latin typeface="Hurme Geometric Sans 1" panose="020B0200020000000000" pitchFamily="34" charset="-94"/>
              </a:rPr>
              <a:t>ARDEB</a:t>
            </a:r>
          </a:p>
          <a:p>
            <a:pPr algn="ctr"/>
            <a:endParaRPr lang="tr-TR" sz="2300" b="1">
              <a:solidFill>
                <a:schemeClr val="bg1"/>
              </a:solidFill>
              <a:latin typeface="Hurme Geometric Sans 1" panose="020B0200020000000000" pitchFamily="34" charset="-94"/>
            </a:endParaRPr>
          </a:p>
          <a:p>
            <a:pPr algn="ctr"/>
            <a:r>
              <a:rPr lang="tr-TR" sz="2300" b="1">
                <a:solidFill>
                  <a:schemeClr val="bg1"/>
                </a:solidFill>
                <a:latin typeface="Hurme Geometric Sans 1" panose="020B0200020000000000" pitchFamily="34" charset="-94"/>
              </a:rPr>
              <a:t>Araştırma Destek Programları Başkanlığı</a:t>
            </a:r>
            <a:endParaRPr lang="tr-TR" sz="2300" b="1" dirty="0">
              <a:solidFill>
                <a:schemeClr val="bg1"/>
              </a:solidFill>
              <a:latin typeface="Hurme Geometric Sans 1" panose="020B0200020000000000" pitchFamily="34" charset="-94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399481" y="1222940"/>
            <a:ext cx="92486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/>
              <a:t>Üniversitelerden, Kamu kuruluşlarından ve özel sektörden önerilen araştırma projelerine destek vermektedir. </a:t>
            </a:r>
          </a:p>
        </p:txBody>
      </p:sp>
      <p:pic>
        <p:nvPicPr>
          <p:cNvPr id="7" name="Picture 2" descr="üniversite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517" y="2464889"/>
            <a:ext cx="278906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kamu kuruluşları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881" y="2320873"/>
            <a:ext cx="329577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İlgili res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34" y="4337097"/>
            <a:ext cx="358804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83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5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8282A64-E64C-40A9-A65C-E947CAEE4140}"/>
              </a:ext>
            </a:extLst>
          </p:cNvPr>
          <p:cNvSpPr txBox="1"/>
          <p:nvPr/>
        </p:nvSpPr>
        <p:spPr>
          <a:xfrm>
            <a:off x="161926" y="1440000"/>
            <a:ext cx="186690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b="1" dirty="0">
                <a:solidFill>
                  <a:schemeClr val="bg1"/>
                </a:solidFill>
                <a:latin typeface="Hurme Geometric Sans 1" panose="020B0200020000000000" pitchFamily="34" charset="-94"/>
              </a:rPr>
              <a:t>TÜBİTAK ARDEB Programları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</p:txBody>
      </p:sp>
      <p:graphicFrame>
        <p:nvGraphicFramePr>
          <p:cNvPr id="6" name="Diyagram 5">
            <a:extLst>
              <a:ext uri="{FF2B5EF4-FFF2-40B4-BE49-F238E27FC236}">
                <a16:creationId xmlns:a16="http://schemas.microsoft.com/office/drawing/2014/main" id="{3E28E07E-CAA5-440B-8902-4C74E555E1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3170484"/>
              </p:ext>
            </p:extLst>
          </p:nvPr>
        </p:nvGraphicFramePr>
        <p:xfrm>
          <a:off x="2402514" y="141437"/>
          <a:ext cx="9357686" cy="6436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7551839" y="1238312"/>
            <a:ext cx="288032" cy="288032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600" b="1" dirty="0">
                <a:latin typeface="Futura Bk BT" pitchFamily="34" charset="0"/>
              </a:rPr>
              <a:t>D</a:t>
            </a:r>
            <a:endParaRPr lang="tr-TR" sz="1600" b="1" u="none" kern="1200" dirty="0">
              <a:latin typeface="Futura Bk BT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516005" y="1197530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600" b="1" dirty="0">
                <a:latin typeface="Futura Bk BT" pitchFamily="34" charset="0"/>
              </a:rPr>
              <a:t>S</a:t>
            </a:r>
          </a:p>
        </p:txBody>
      </p:sp>
      <p:sp>
        <p:nvSpPr>
          <p:cNvPr id="13" name="Oval 12"/>
          <p:cNvSpPr/>
          <p:nvPr/>
        </p:nvSpPr>
        <p:spPr>
          <a:xfrm>
            <a:off x="10516005" y="4515338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600" b="1" dirty="0">
                <a:latin typeface="Futura Bk BT" pitchFamily="34" charset="0"/>
              </a:rPr>
              <a:t>S</a:t>
            </a:r>
          </a:p>
        </p:txBody>
      </p:sp>
      <p:sp>
        <p:nvSpPr>
          <p:cNvPr id="14" name="Oval 13"/>
          <p:cNvSpPr/>
          <p:nvPr/>
        </p:nvSpPr>
        <p:spPr>
          <a:xfrm>
            <a:off x="9441604" y="6228549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600" b="1" dirty="0">
                <a:latin typeface="Futura Bk BT" pitchFamily="34" charset="0"/>
              </a:rPr>
              <a:t>S</a:t>
            </a:r>
          </a:p>
        </p:txBody>
      </p:sp>
      <p:sp>
        <p:nvSpPr>
          <p:cNvPr id="16" name="Oval 15"/>
          <p:cNvSpPr/>
          <p:nvPr/>
        </p:nvSpPr>
        <p:spPr>
          <a:xfrm>
            <a:off x="5262329" y="1238312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600" b="1">
                <a:latin typeface="Futura Bk BT" pitchFamily="34" charset="0"/>
              </a:rPr>
              <a:t>Ç</a:t>
            </a:r>
            <a:endParaRPr lang="tr-TR" sz="1600" b="1" u="none" kern="1200" dirty="0">
              <a:latin typeface="Futura Bk B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915294" y="1242539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600" b="1">
                <a:latin typeface="Futura Bk BT" pitchFamily="34" charset="0"/>
              </a:rPr>
              <a:t>Ç</a:t>
            </a:r>
            <a:endParaRPr lang="tr-TR" sz="1600" b="1" u="none" kern="1200" dirty="0">
              <a:latin typeface="Futura Bk B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262329" y="2911250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600" b="1">
                <a:latin typeface="Futura Bk BT" pitchFamily="34" charset="0"/>
              </a:rPr>
              <a:t>Ç</a:t>
            </a:r>
            <a:endParaRPr lang="tr-TR" sz="1600" b="1" u="none" kern="1200" dirty="0">
              <a:latin typeface="Futura Bk B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262329" y="4515338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600" b="1">
                <a:latin typeface="Futura Bk BT" pitchFamily="34" charset="0"/>
              </a:rPr>
              <a:t>Ç</a:t>
            </a:r>
            <a:endParaRPr lang="tr-TR" sz="1600" b="1" u="none" kern="1200" dirty="0">
              <a:latin typeface="Futura Bk BT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516005" y="2889613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600" b="1" dirty="0">
                <a:latin typeface="Futura Bk BT" pitchFamily="34" charset="0"/>
              </a:rPr>
              <a:t>S</a:t>
            </a:r>
          </a:p>
        </p:txBody>
      </p:sp>
      <p:sp>
        <p:nvSpPr>
          <p:cNvPr id="22" name="Oval 21"/>
          <p:cNvSpPr/>
          <p:nvPr/>
        </p:nvSpPr>
        <p:spPr>
          <a:xfrm>
            <a:off x="7915294" y="2911250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600" b="1">
                <a:latin typeface="Futura Bk BT" pitchFamily="34" charset="0"/>
              </a:rPr>
              <a:t>Ç</a:t>
            </a:r>
            <a:endParaRPr lang="tr-TR" sz="1600" b="1" u="none" kern="1200" dirty="0">
              <a:latin typeface="Futura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315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48282A64-E64C-40A9-A65C-E947CAEE4140}"/>
              </a:ext>
            </a:extLst>
          </p:cNvPr>
          <p:cNvSpPr txBox="1"/>
          <p:nvPr/>
        </p:nvSpPr>
        <p:spPr>
          <a:xfrm>
            <a:off x="161926" y="1440000"/>
            <a:ext cx="186690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b="1" dirty="0">
                <a:solidFill>
                  <a:schemeClr val="bg1"/>
                </a:solidFill>
                <a:latin typeface="Hurme Geometric Sans 1" panose="020B0200020000000000" pitchFamily="34" charset="-94"/>
              </a:rPr>
              <a:t>TÜBİTAK ARDEB Programları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</p:txBody>
      </p:sp>
      <p:grpSp>
        <p:nvGrpSpPr>
          <p:cNvPr id="15" name="Grup 14"/>
          <p:cNvGrpSpPr/>
          <p:nvPr/>
        </p:nvGrpSpPr>
        <p:grpSpPr>
          <a:xfrm>
            <a:off x="2333462" y="186816"/>
            <a:ext cx="8639338" cy="5859141"/>
            <a:chOff x="395536" y="1196752"/>
            <a:chExt cx="6960394" cy="5661248"/>
          </a:xfrm>
        </p:grpSpPr>
        <p:pic>
          <p:nvPicPr>
            <p:cNvPr id="20" name="Resim 19" descr="Ekran Kırpma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962"/>
            <a:stretch/>
          </p:blipFill>
          <p:spPr>
            <a:xfrm>
              <a:off x="395536" y="1196752"/>
              <a:ext cx="4493900" cy="5661248"/>
            </a:xfrm>
            <a:prstGeom prst="rect">
              <a:avLst/>
            </a:prstGeom>
          </p:spPr>
        </p:pic>
        <p:pic>
          <p:nvPicPr>
            <p:cNvPr id="23" name="Resim 22" descr="Ekran Kırpma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54"/>
            <a:stretch/>
          </p:blipFill>
          <p:spPr>
            <a:xfrm>
              <a:off x="4860032" y="1196752"/>
              <a:ext cx="2495898" cy="56612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3840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7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8282A64-E64C-40A9-A65C-E947CAEE4140}"/>
              </a:ext>
            </a:extLst>
          </p:cNvPr>
          <p:cNvSpPr txBox="1"/>
          <p:nvPr/>
        </p:nvSpPr>
        <p:spPr>
          <a:xfrm>
            <a:off x="161926" y="1440000"/>
            <a:ext cx="18669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b="1" dirty="0">
                <a:solidFill>
                  <a:schemeClr val="bg1"/>
                </a:solidFill>
                <a:latin typeface="Hurme Geometric Sans 1" panose="020B0200020000000000" pitchFamily="34" charset="-94"/>
              </a:rPr>
              <a:t>TÜBİTAK ARDEB Araştırma Grupları</a:t>
            </a:r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83" y="906592"/>
            <a:ext cx="1332148" cy="12644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199" y="906592"/>
            <a:ext cx="1332148" cy="12644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199" y="4342768"/>
            <a:ext cx="1332148" cy="12644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020" y="906592"/>
            <a:ext cx="1332148" cy="12644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236" y="2644599"/>
            <a:ext cx="1332148" cy="12644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83" y="2644600"/>
            <a:ext cx="1332148" cy="12644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199" y="2644600"/>
            <a:ext cx="1332148" cy="12644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020" y="4342768"/>
            <a:ext cx="1332148" cy="12644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236" y="101905"/>
            <a:ext cx="2144382" cy="2035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020" y="2645940"/>
            <a:ext cx="1332148" cy="12644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44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8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8282A64-E64C-40A9-A65C-E947CAEE4140}"/>
              </a:ext>
            </a:extLst>
          </p:cNvPr>
          <p:cNvSpPr txBox="1"/>
          <p:nvPr/>
        </p:nvSpPr>
        <p:spPr>
          <a:xfrm>
            <a:off x="161926" y="1440000"/>
            <a:ext cx="18669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b="1" dirty="0">
                <a:solidFill>
                  <a:schemeClr val="bg1"/>
                </a:solidFill>
                <a:latin typeface="Hurme Geometric Sans 1" panose="020B0200020000000000" pitchFamily="34" charset="-94"/>
              </a:rPr>
              <a:t>Programın Amacı ve Kapsamı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9985FFB-5668-4EF7-B027-A8B32FC186C3}"/>
              </a:ext>
            </a:extLst>
          </p:cNvPr>
          <p:cNvSpPr txBox="1"/>
          <p:nvPr/>
        </p:nvSpPr>
        <p:spPr>
          <a:xfrm>
            <a:off x="2562224" y="538300"/>
            <a:ext cx="9085890" cy="510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lnSpc>
                <a:spcPct val="150000"/>
              </a:lnSpc>
              <a:buFont typeface="+mj-lt"/>
              <a:buAutoNum type="alphaLcParenR"/>
            </a:pPr>
            <a:r>
              <a:rPr lang="tr-TR" sz="2000" dirty="0">
                <a:solidFill>
                  <a:srgbClr val="333333"/>
                </a:solidFill>
                <a:latin typeface="Hurme Geometric Sans 1" panose="020B0500020000000000" pitchFamily="34" charset="-94"/>
              </a:rPr>
              <a:t>B</a:t>
            </a:r>
            <a:r>
              <a:rPr lang="tr-TR" sz="2000" b="0" i="0" dirty="0">
                <a:solidFill>
                  <a:srgbClr val="333333"/>
                </a:solidFill>
                <a:effectLst/>
                <a:latin typeface="Hurme Geometric Sans 1" panose="020B0500020000000000" pitchFamily="34" charset="-94"/>
              </a:rPr>
              <a:t>eşeri bilimlerin veri toplama ve analiz yoluyla durum tespiti çalışmalarının bulguları ile bulgular ışığında bilime yenilikçi katkılar yapacak yöntemler, yaklaşımlar ve yorumların geliştirilmesi;</a:t>
            </a:r>
          </a:p>
          <a:p>
            <a:pPr marL="342900" indent="-342900" algn="just" fontAlgn="base">
              <a:lnSpc>
                <a:spcPct val="150000"/>
              </a:lnSpc>
              <a:buFont typeface="+mj-lt"/>
              <a:buAutoNum type="alphaLcParenR"/>
            </a:pPr>
            <a:r>
              <a:rPr lang="tr-TR" sz="2000" dirty="0">
                <a:solidFill>
                  <a:srgbClr val="333333"/>
                </a:solidFill>
                <a:latin typeface="Hurme Geometric Sans 1" panose="020B0500020000000000" pitchFamily="34" charset="-94"/>
              </a:rPr>
              <a:t>K</a:t>
            </a:r>
            <a:r>
              <a:rPr lang="tr-TR" sz="2000" b="0" i="0" dirty="0">
                <a:solidFill>
                  <a:srgbClr val="333333"/>
                </a:solidFill>
                <a:effectLst/>
                <a:latin typeface="Hurme Geometric Sans 1" panose="020B0500020000000000" pitchFamily="34" charset="-94"/>
              </a:rPr>
              <a:t>amu politikalarının geliştirilmesi süreçlerinde bilimsel temellerin oluşturulması; </a:t>
            </a:r>
          </a:p>
          <a:p>
            <a:pPr marL="342900" indent="-342900" algn="just" fontAlgn="base">
              <a:lnSpc>
                <a:spcPct val="150000"/>
              </a:lnSpc>
              <a:buFont typeface="+mj-lt"/>
              <a:buAutoNum type="alphaLcParenR"/>
            </a:pPr>
            <a:r>
              <a:rPr lang="tr-TR" sz="2000" dirty="0">
                <a:solidFill>
                  <a:srgbClr val="333333"/>
                </a:solidFill>
                <a:latin typeface="Hurme Geometric Sans 1" panose="020B0500020000000000" pitchFamily="34" charset="-94"/>
              </a:rPr>
              <a:t>T</a:t>
            </a:r>
            <a:r>
              <a:rPr lang="tr-TR" sz="2000" b="0" i="0" dirty="0">
                <a:solidFill>
                  <a:srgbClr val="333333"/>
                </a:solidFill>
                <a:effectLst/>
                <a:latin typeface="Hurme Geometric Sans 1" panose="020B0500020000000000" pitchFamily="34" charset="-94"/>
              </a:rPr>
              <a:t>eknolojik ilerlemelerin sosyal etkilerinin ortaya konulması amacıyla yapılandırılmış;</a:t>
            </a:r>
          </a:p>
          <a:p>
            <a:pPr algn="just" fontAlgn="base">
              <a:lnSpc>
                <a:spcPct val="150000"/>
              </a:lnSpc>
            </a:pPr>
            <a:endParaRPr lang="tr-TR" sz="2000" b="0" i="0" dirty="0">
              <a:solidFill>
                <a:srgbClr val="333333"/>
              </a:solidFill>
              <a:effectLst/>
              <a:latin typeface="Hurme Geometric Sans 1" panose="020B0500020000000000" pitchFamily="34" charset="-94"/>
            </a:endParaRPr>
          </a:p>
          <a:p>
            <a:pPr algn="just" fontAlgn="base">
              <a:lnSpc>
                <a:spcPct val="150000"/>
              </a:lnSpc>
            </a:pPr>
            <a:r>
              <a:rPr lang="tr-TR" sz="2000" b="0" i="0" dirty="0">
                <a:solidFill>
                  <a:srgbClr val="333333"/>
                </a:solidFill>
                <a:effectLst/>
                <a:latin typeface="Hurme Geometric Sans 1" panose="020B0500020000000000" pitchFamily="34" charset="-94"/>
              </a:rPr>
              <a:t>Çıktı ve etki odaklı sosyal ve beşeri bilim araştırma ve geliştirme faaliyetlerinin desteklenerek ülkemizde toplumsal ve kamusal fayda sağlanmasıdır.</a:t>
            </a:r>
          </a:p>
        </p:txBody>
      </p:sp>
    </p:spTree>
    <p:extLst>
      <p:ext uri="{BB962C8B-B14F-4D97-AF65-F5344CB8AC3E}">
        <p14:creationId xmlns:p14="http://schemas.microsoft.com/office/powerpoint/2010/main" val="1412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7C2D716-50B7-4331-95A1-CAE3E8AFF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9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8282A64-E64C-40A9-A65C-E947CAEE4140}"/>
              </a:ext>
            </a:extLst>
          </p:cNvPr>
          <p:cNvSpPr txBox="1"/>
          <p:nvPr/>
        </p:nvSpPr>
        <p:spPr>
          <a:xfrm>
            <a:off x="161926" y="1440000"/>
            <a:ext cx="18669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b="1" dirty="0">
                <a:solidFill>
                  <a:schemeClr val="bg1"/>
                </a:solidFill>
                <a:latin typeface="Hurme Geometric Sans 1" panose="020B0200020000000000" pitchFamily="34" charset="-94"/>
              </a:rPr>
              <a:t>Destek Kapsamı, Miktarı ve Süresi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9985FFB-5668-4EF7-B027-A8B32FC186C3}"/>
              </a:ext>
            </a:extLst>
          </p:cNvPr>
          <p:cNvSpPr txBox="1"/>
          <p:nvPr/>
        </p:nvSpPr>
        <p:spPr>
          <a:xfrm>
            <a:off x="2560600" y="886637"/>
            <a:ext cx="9087513" cy="1425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333333"/>
                </a:solidFill>
                <a:latin typeface="Hurme Geometric Sans 1" panose="020B0500020000000000" pitchFamily="34" charset="-94"/>
              </a:rPr>
              <a:t>Araştırma projeleri destek üst limiti (Burs dahil, Proje Teşvik İkramiyesi (PTİ) ve Kurum hissesi hariç) yıllık bütçe sınırlaması olmaksızın </a:t>
            </a:r>
            <a:r>
              <a:rPr lang="tr-TR" sz="2000" b="1" dirty="0">
                <a:solidFill>
                  <a:srgbClr val="333333"/>
                </a:solidFill>
                <a:latin typeface="Hurme Geometric Sans 1" panose="020B0500020000000000" pitchFamily="34" charset="-94"/>
              </a:rPr>
              <a:t>300.000 TL</a:t>
            </a:r>
            <a:r>
              <a:rPr lang="tr-TR" sz="2000" dirty="0">
                <a:solidFill>
                  <a:srgbClr val="333333"/>
                </a:solidFill>
                <a:latin typeface="Hurme Geometric Sans 1" panose="020B0500020000000000" pitchFamily="34" charset="-94"/>
              </a:rPr>
              <a:t>’dir.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333333"/>
                </a:solidFill>
                <a:latin typeface="Hurme Geometric Sans 1" panose="020B0500020000000000" pitchFamily="34" charset="-94"/>
              </a:rPr>
              <a:t>Destek süresi </a:t>
            </a:r>
            <a:r>
              <a:rPr lang="tr-TR" sz="2000" b="1" dirty="0">
                <a:solidFill>
                  <a:srgbClr val="333333"/>
                </a:solidFill>
                <a:latin typeface="Hurme Geometric Sans 1" panose="020B0500020000000000" pitchFamily="34" charset="-94"/>
              </a:rPr>
              <a:t>24</a:t>
            </a:r>
            <a:r>
              <a:rPr lang="tr-TR" sz="2000" dirty="0">
                <a:solidFill>
                  <a:srgbClr val="333333"/>
                </a:solidFill>
                <a:latin typeface="Hurme Geometric Sans 1" panose="020B0500020000000000" pitchFamily="34" charset="-94"/>
              </a:rPr>
              <a:t> aydır.</a:t>
            </a:r>
            <a:endParaRPr lang="tr-TR" dirty="0">
              <a:solidFill>
                <a:srgbClr val="333333"/>
              </a:solidFill>
              <a:latin typeface="Hurme Geometric Sans 1" panose="020B0500020000000000" pitchFamily="34" charset="-94"/>
            </a:endParaRPr>
          </a:p>
        </p:txBody>
      </p:sp>
      <p:graphicFrame>
        <p:nvGraphicFramePr>
          <p:cNvPr id="6" name="Diyagram 5">
            <a:extLst>
              <a:ext uri="{FF2B5EF4-FFF2-40B4-BE49-F238E27FC236}">
                <a16:creationId xmlns:a16="http://schemas.microsoft.com/office/drawing/2014/main" id="{21981087-CCB9-4925-9C6B-BBB56AA117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7291850"/>
              </p:ext>
            </p:extLst>
          </p:nvPr>
        </p:nvGraphicFramePr>
        <p:xfrm>
          <a:off x="3211362" y="2470565"/>
          <a:ext cx="7785988" cy="3880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6182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6009</TotalTime>
  <Words>1341</Words>
  <Application>Microsoft Office PowerPoint</Application>
  <PresentationFormat>Geniş ekran</PresentationFormat>
  <Paragraphs>332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Corbel</vt:lpstr>
      <vt:lpstr>Futura Bk BT</vt:lpstr>
      <vt:lpstr>Futura Lt BT</vt:lpstr>
      <vt:lpstr>Hurme Geometric Sans 1</vt:lpstr>
      <vt:lpstr>Times New Roman</vt:lpstr>
      <vt:lpstr>Verdana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Barış ÇAĞLAR</dc:creator>
  <cp:lastModifiedBy>İslam YILDIZ</cp:lastModifiedBy>
  <cp:revision>138</cp:revision>
  <dcterms:created xsi:type="dcterms:W3CDTF">2020-04-28T11:34:39Z</dcterms:created>
  <dcterms:modified xsi:type="dcterms:W3CDTF">2021-09-29T11:51:41Z</dcterms:modified>
</cp:coreProperties>
</file>