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3000"/>
            <a:lum/>
          </a:blip>
          <a:srcRect/>
          <a:stretch>
            <a:fillRect l="25000" t="22000" r="25000" b="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DB9F5-5655-4A36-9B01-EBC41A9681D9}" type="datetimeFigureOut">
              <a:rPr lang="tr-TR" smtClean="0"/>
              <a:pPr/>
              <a:t>13.11.2015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82C4B-76CF-4B66-9E90-A62CB1F03EE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088232"/>
          </a:xfrm>
        </p:spPr>
        <p:txBody>
          <a:bodyPr>
            <a:noAutofit/>
          </a:bodyPr>
          <a:lstStyle/>
          <a:p>
            <a:r>
              <a:rPr lang="tr-TR" sz="1100" dirty="0" smtClean="0">
                <a:latin typeface="Book Antiqua" pitchFamily="18" charset="0"/>
              </a:rPr>
              <a:t/>
            </a:r>
            <a:br>
              <a:rPr lang="tr-TR" sz="1100" dirty="0" smtClean="0">
                <a:latin typeface="Book Antiqua" pitchFamily="18" charset="0"/>
              </a:rPr>
            </a:br>
            <a:r>
              <a:rPr lang="tr-TR" sz="1400" b="1" dirty="0" smtClean="0">
                <a:latin typeface="Book Antiqua" pitchFamily="18" charset="0"/>
              </a:rPr>
              <a:t>'ÜNİVERSİTE - SANAYİ BULUŞMA GÜNÜ - 2'</a:t>
            </a:r>
            <a:r>
              <a:rPr lang="tr-TR" sz="1400" dirty="0" smtClean="0">
                <a:latin typeface="Book Antiqua" pitchFamily="18" charset="0"/>
              </a:rPr>
              <a:t/>
            </a:r>
            <a:br>
              <a:rPr lang="tr-TR" sz="1400" dirty="0" smtClean="0">
                <a:latin typeface="Book Antiqua" pitchFamily="18" charset="0"/>
              </a:rPr>
            </a:br>
            <a:r>
              <a:rPr lang="tr-TR" sz="1400" dirty="0" smtClean="0">
                <a:latin typeface="Book Antiqua" pitchFamily="18" charset="0"/>
              </a:rPr>
              <a:t>	Üniversite - Sanayi İşbirliği çalışmaları kapsamında 'Karadeniz Teknik Üniversitesi' ile 'Trabzon - Arsin Organize Sanayi Bölgesi' arasında yapılan ortak çalışmalar doğrultusunda Organize Sanayi Bölgesi'nde faaliyet gösteren “</a:t>
            </a:r>
            <a:r>
              <a:rPr lang="tr-TR" sz="1400" b="1" dirty="0" smtClean="0">
                <a:latin typeface="Book Antiqua" pitchFamily="18" charset="0"/>
              </a:rPr>
              <a:t>Kağıt-Ambalaj-Karton Sektörü” </a:t>
            </a:r>
            <a:r>
              <a:rPr lang="tr-TR" sz="1400" dirty="0" smtClean="0">
                <a:latin typeface="Book Antiqua" pitchFamily="18" charset="0"/>
              </a:rPr>
              <a:t>temsilcisi firmalar ile Karadeniz Teknik Üniversitesi öğretim elemanlarımız arasında üniversite - sanayici buluşmasının </a:t>
            </a:r>
            <a:br>
              <a:rPr lang="tr-TR" sz="1400" dirty="0" smtClean="0">
                <a:latin typeface="Book Antiqua" pitchFamily="18" charset="0"/>
              </a:rPr>
            </a:br>
            <a:r>
              <a:rPr lang="tr-TR" sz="1400" dirty="0" smtClean="0">
                <a:latin typeface="Book Antiqua" pitchFamily="18" charset="0"/>
              </a:rPr>
              <a:t>2. adımı KTÜ-TTO organizasyonunda gerçekleştirilecektir.</a:t>
            </a:r>
            <a:br>
              <a:rPr lang="tr-TR" sz="1400" dirty="0" smtClean="0">
                <a:latin typeface="Book Antiqua" pitchFamily="18" charset="0"/>
              </a:rPr>
            </a:br>
            <a:r>
              <a:rPr lang="tr-TR" sz="1400" dirty="0" smtClean="0">
                <a:latin typeface="Book Antiqua" pitchFamily="18" charset="0"/>
              </a:rPr>
              <a:t>	Kağıt – Ambalaj-Karton sanayisinde </a:t>
            </a:r>
            <a:r>
              <a:rPr lang="tr-TR" sz="1400" dirty="0" err="1" smtClean="0">
                <a:latin typeface="Book Antiqua" pitchFamily="18" charset="0"/>
              </a:rPr>
              <a:t>sektörel</a:t>
            </a:r>
            <a:r>
              <a:rPr lang="tr-TR" sz="1400" dirty="0" smtClean="0">
                <a:latin typeface="Book Antiqua" pitchFamily="18" charset="0"/>
              </a:rPr>
              <a:t> ihtiyaçlar, çözüm önerileri ve örnek projelerin değerlendirilmesi gibi konularda düzenlenecek olan 'Üniversite - Sanayi Buluşma Günü'ne katılmak isteyen tüm öğretim elemanlarımız davetlidir.</a:t>
            </a:r>
            <a:br>
              <a:rPr lang="tr-TR" sz="1400" dirty="0" smtClean="0">
                <a:latin typeface="Book Antiqua" pitchFamily="18" charset="0"/>
              </a:rPr>
            </a:br>
            <a:endParaRPr lang="tr-TR" sz="1400" dirty="0">
              <a:latin typeface="Book Antiqua" pitchFamily="18" charset="0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  <a:noFill/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tr-TR" dirty="0">
              <a:latin typeface="Book Antiqua" pitchFamily="18" charset="0"/>
              <a:cs typeface="Andalus" pitchFamily="18" charset="-78"/>
            </a:endParaRPr>
          </a:p>
          <a:p>
            <a:pPr algn="ctr">
              <a:buNone/>
            </a:pPr>
            <a:r>
              <a:rPr lang="tr-TR" b="1" dirty="0">
                <a:latin typeface="Book Antiqua" pitchFamily="18" charset="0"/>
                <a:cs typeface="Andalus" pitchFamily="18" charset="-78"/>
              </a:rPr>
              <a:t> </a:t>
            </a:r>
            <a:r>
              <a:rPr lang="tr-TR" dirty="0" smtClean="0">
                <a:latin typeface="Book Antiqua" pitchFamily="18" charset="0"/>
                <a:cs typeface="Andalus" pitchFamily="18" charset="-78"/>
              </a:rPr>
              <a:t>	</a:t>
            </a:r>
            <a:r>
              <a:rPr lang="tr-TR" sz="4800" b="1" u="sng" dirty="0" smtClean="0">
                <a:latin typeface="Book Antiqua" pitchFamily="18" charset="0"/>
                <a:cs typeface="Andalus" pitchFamily="18" charset="-78"/>
              </a:rPr>
              <a:t>KATILIM </a:t>
            </a:r>
            <a:r>
              <a:rPr lang="tr-TR" sz="4800" b="1" u="sng" dirty="0">
                <a:latin typeface="Book Antiqua" pitchFamily="18" charset="0"/>
                <a:cs typeface="Andalus" pitchFamily="18" charset="-78"/>
              </a:rPr>
              <a:t>BÜNYESİNDE DEĞERLENDİRİLECEK MUHTEMEL KONULAR</a:t>
            </a:r>
            <a:r>
              <a:rPr lang="tr-TR" sz="4800" b="1" u="sng" dirty="0" smtClean="0">
                <a:latin typeface="Book Antiqua" pitchFamily="18" charset="0"/>
                <a:cs typeface="Andalus" pitchFamily="18" charset="-78"/>
              </a:rPr>
              <a:t>:</a:t>
            </a:r>
          </a:p>
          <a:p>
            <a:pPr algn="ctr">
              <a:buNone/>
            </a:pPr>
            <a:endParaRPr lang="tr-TR" sz="4800" b="1" u="sng" dirty="0" smtClean="0">
              <a:latin typeface="Book Antiqua" pitchFamily="18" charset="0"/>
              <a:cs typeface="Andalus" pitchFamily="18" charset="-78"/>
            </a:endParaRPr>
          </a:p>
          <a:p>
            <a:pPr lvl="0"/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Kağıt-Ambalaj –Karton Endüstrisinde Geri  Dönüşüm/ 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Industrial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Recycling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</a:t>
            </a:r>
          </a:p>
          <a:p>
            <a:pPr lvl="0"/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Kağıt-Ambalaj –Karton Endüstrisinin 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İhtiyaçları</a:t>
            </a:r>
          </a:p>
          <a:p>
            <a:pPr lvl="0"/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Kağıt-Ambalaj –Karton 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Sanayi Ürünlerinde 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İnovasyon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/ 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Product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Innovation</a:t>
            </a:r>
            <a:endParaRPr lang="tr-TR" sz="4800" dirty="0">
              <a:latin typeface="Book Antiqua" pitchFamily="18" charset="0"/>
              <a:cs typeface="Andalus" pitchFamily="18" charset="-78"/>
            </a:endParaRPr>
          </a:p>
          <a:p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Kağıt-Ambalaj –Karton Üretim Teknolojisinde AR-GE</a:t>
            </a:r>
          </a:p>
          <a:p>
            <a:pPr algn="ctr">
              <a:buNone/>
            </a:pPr>
            <a:r>
              <a:rPr lang="tr-TR" sz="4800" b="1" u="sng" dirty="0" smtClean="0">
                <a:latin typeface="Book Antiqua" pitchFamily="18" charset="0"/>
                <a:cs typeface="Andalus" pitchFamily="18" charset="-78"/>
              </a:rPr>
              <a:t>ÜNİVERSİTE </a:t>
            </a:r>
            <a:r>
              <a:rPr lang="tr-TR" sz="4800" b="1" u="sng" dirty="0">
                <a:latin typeface="Book Antiqua" pitchFamily="18" charset="0"/>
                <a:cs typeface="Andalus" pitchFamily="18" charset="-78"/>
              </a:rPr>
              <a:t>- SANAYİ BULUŞMASI YER VE TARİHİ:</a:t>
            </a:r>
            <a:endParaRPr lang="tr-TR" sz="4800" b="1" dirty="0">
              <a:latin typeface="Book Antiqua" pitchFamily="18" charset="0"/>
              <a:cs typeface="Andalus" pitchFamily="18" charset="-78"/>
            </a:endParaRPr>
          </a:p>
          <a:p>
            <a:endParaRPr lang="tr-TR" sz="4800" dirty="0" smtClean="0">
              <a:latin typeface="Book Antiqua" pitchFamily="18" charset="0"/>
              <a:cs typeface="Andalus" pitchFamily="18" charset="-78"/>
            </a:endParaRP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	YER: 		KTÜ TEKNOLOJİ TRANSFER OFİSİ</a:t>
            </a: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			Hukuk Fakültesi 4. Kat</a:t>
            </a:r>
          </a:p>
          <a:p>
            <a:pPr>
              <a:buNone/>
            </a:pP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	TARİH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:	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                       18 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KASIM 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2015 - 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ÇARŞAMBA</a:t>
            </a:r>
            <a:endParaRPr lang="tr-TR" sz="4800" dirty="0">
              <a:latin typeface="Book Antiqua" pitchFamily="18" charset="0"/>
              <a:cs typeface="Andalus" pitchFamily="18" charset="-78"/>
            </a:endParaRP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	SAAT:		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13.00-15.00</a:t>
            </a:r>
            <a:endParaRPr lang="tr-TR" sz="4800" dirty="0">
              <a:latin typeface="Book Antiqua" pitchFamily="18" charset="0"/>
              <a:cs typeface="Andalus" pitchFamily="18" charset="-78"/>
            </a:endParaRP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	İLETİŞİM:	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KTÜ 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TEKNOLOJİ TRANSFER OFİSİ</a:t>
            </a: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			+90 462 377 8742 - 8692</a:t>
            </a:r>
          </a:p>
          <a:p>
            <a:pPr>
              <a:buNone/>
            </a:pP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	*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Katılım sağlayacak katılımcıların birimimizi arayarak bilgi vermesi rica olunur.</a:t>
            </a:r>
          </a:p>
          <a:p>
            <a:pPr>
              <a:buNone/>
            </a:pPr>
            <a:r>
              <a:rPr lang="tr-TR" sz="4800" dirty="0">
                <a:latin typeface="Book Antiqua" pitchFamily="18" charset="0"/>
                <a:cs typeface="Andalus" pitchFamily="18" charset="-78"/>
              </a:rPr>
              <a:t> </a:t>
            </a:r>
          </a:p>
          <a:p>
            <a:pPr algn="ctr">
              <a:buNone/>
            </a:pPr>
            <a:r>
              <a:rPr lang="tr-TR" sz="4800" b="1" u="sng" dirty="0" smtClean="0">
                <a:latin typeface="Book Antiqua" pitchFamily="18" charset="0"/>
                <a:cs typeface="Andalus" pitchFamily="18" charset="-78"/>
              </a:rPr>
              <a:t>ANAHTAR </a:t>
            </a:r>
            <a:r>
              <a:rPr lang="tr-TR" sz="4800" b="1" u="sng" dirty="0">
                <a:latin typeface="Book Antiqua" pitchFamily="18" charset="0"/>
                <a:cs typeface="Andalus" pitchFamily="18" charset="-78"/>
              </a:rPr>
              <a:t>KELİMELER</a:t>
            </a:r>
          </a:p>
          <a:p>
            <a:pPr>
              <a:buNone/>
            </a:pPr>
            <a:endParaRPr lang="tr-TR" sz="4800" dirty="0" smtClean="0">
              <a:blipFill>
                <a:blip r:embed="rId2"/>
                <a:stretch>
                  <a:fillRect/>
                </a:stretch>
              </a:blipFill>
              <a:latin typeface="Book Antiqua" pitchFamily="18" charset="0"/>
              <a:cs typeface="Andalus" pitchFamily="18" charset="-78"/>
            </a:endParaRPr>
          </a:p>
          <a:p>
            <a:pPr>
              <a:buNone/>
            </a:pP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	#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geri dönüşüm #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inovasyon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#kağıt #ambalaj #karton #üniversite sanayi işbirliği</a:t>
            </a:r>
            <a:endParaRPr lang="tr-TR" sz="4800" dirty="0">
              <a:latin typeface="Book Antiqua" pitchFamily="18" charset="0"/>
              <a:cs typeface="Andalus" pitchFamily="18" charset="-78"/>
            </a:endParaRPr>
          </a:p>
          <a:p>
            <a:pPr>
              <a:buNone/>
            </a:pP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	#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recycling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 #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innovation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#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paper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#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carton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#board </a:t>
            </a:r>
            <a:r>
              <a:rPr lang="tr-TR" sz="4800" dirty="0" err="1">
                <a:latin typeface="Book Antiqua" pitchFamily="18" charset="0"/>
                <a:cs typeface="Andalus" pitchFamily="18" charset="-78"/>
              </a:rPr>
              <a:t>industry</a:t>
            </a:r>
            <a:r>
              <a:rPr lang="tr-TR" sz="4800" dirty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#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industry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#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university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industry</a:t>
            </a:r>
            <a:r>
              <a:rPr lang="tr-TR" sz="4800" dirty="0" smtClean="0">
                <a:latin typeface="Book Antiqua" pitchFamily="18" charset="0"/>
                <a:cs typeface="Andalus" pitchFamily="18" charset="-78"/>
              </a:rPr>
              <a:t> </a:t>
            </a:r>
            <a:r>
              <a:rPr lang="tr-TR" sz="4800" dirty="0" err="1" smtClean="0">
                <a:latin typeface="Book Antiqua" pitchFamily="18" charset="0"/>
                <a:cs typeface="Andalus" pitchFamily="18" charset="-78"/>
              </a:rPr>
              <a:t>cooperation</a:t>
            </a:r>
            <a:endParaRPr lang="tr-TR" sz="4800" dirty="0">
              <a:latin typeface="Book Antiqua" pitchFamily="18" charset="0"/>
              <a:cs typeface="Andalus" pitchFamily="18" charset="-78"/>
            </a:endParaRPr>
          </a:p>
          <a:p>
            <a:endParaRPr lang="tr-TR" dirty="0">
              <a:latin typeface="Book Antiqua" pitchFamily="18" charset="0"/>
              <a:cs typeface="Andalus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Ekran Gösterisi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 'ÜNİVERSİTE - SANAYİ BULUŞMA GÜNÜ - 2'  Üniversite - Sanayi İşbirliği çalışmaları kapsamında 'Karadeniz Teknik Üniversitesi' ile 'Trabzon - Arsin Organize Sanayi Bölgesi' arasında yapılan ortak çalışmalar doğrultusunda Organize Sanayi Bölgesi'nde faaliyet gösteren “Kağıt-Ambalaj-Karton Sektörü” temsilcisi firmalar ile Karadeniz Teknik Üniversitesi öğretim elemanlarımız arasında üniversite - sanayici buluşmasının  2. adımı KTÜ-TTO organizasyonunda gerçekleştirilecektir.  Kağıt – Ambalaj-Karton sanayisinde sektörel ihtiyaçlar, çözüm önerileri ve örnek projelerin değerlendirilmesi gibi konularda düzenlenecek olan 'Üniversite - Sanayi Buluşma Günü'ne katılmak isteyen tüm öğretim elemanlarımız davetlidir.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'ÜNİVERSİTE - SANAYİ BULUŞMA GÜNÜ - 1'  Üniversite - Sanayi İşbirliği temel hedefinde 'Karadeniz Teknik Üniversitesi' ile 'Trabzon - Arsin Organize Sanayi Bölgesi' arasında yapılan ortak çalışmalar doğrultusunda Organize Sanayi Bölgesi'nde faaliyet gösteren sektör temsilcilerinden YAVUZ CAM ile Karadeniz Teknik Üniversitesi öğretim elemanlarımız arasında üniversite - sanayici buluşmasının ilk adımı gerçekleştirilecektir.  Cam sanayisinde sektörel ihtiyaçlar, çözüm önerileri ve örnek projelerin değerlendirilmesi gibi konularda düzenlenecek olan 'Üniversite - Sanayi Buluşma Günü'ne katılmak isteyen tüm öğretim elemanlarımız davetlidir.</dc:title>
  <dc:creator>user</dc:creator>
  <cp:lastModifiedBy>user</cp:lastModifiedBy>
  <cp:revision>8</cp:revision>
  <dcterms:created xsi:type="dcterms:W3CDTF">2015-05-22T11:07:52Z</dcterms:created>
  <dcterms:modified xsi:type="dcterms:W3CDTF">2015-11-13T13:04:19Z</dcterms:modified>
</cp:coreProperties>
</file>