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24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96" y="126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08E59-CC86-4B7C-A8E4-8CEAF9C9BF51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CE81E-A344-4072-87E7-3881E92C0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2168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CE81E-A344-4072-87E7-3881E92C07D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9584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3DAB-DBB8-4CBA-9F26-CE0E8C32B2FE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C66D-6633-477D-848E-E06D9471CD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820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3DAB-DBB8-4CBA-9F26-CE0E8C32B2FE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C66D-6633-477D-848E-E06D9471CD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5069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3DAB-DBB8-4CBA-9F26-CE0E8C32B2FE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C66D-6633-477D-848E-E06D9471CD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683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3DAB-DBB8-4CBA-9F26-CE0E8C32B2FE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C66D-6633-477D-848E-E06D9471CD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3585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3DAB-DBB8-4CBA-9F26-CE0E8C32B2FE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C66D-6633-477D-848E-E06D9471CD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3367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3DAB-DBB8-4CBA-9F26-CE0E8C32B2FE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C66D-6633-477D-848E-E06D9471CD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7793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3DAB-DBB8-4CBA-9F26-CE0E8C32B2FE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C66D-6633-477D-848E-E06D9471CD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451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3DAB-DBB8-4CBA-9F26-CE0E8C32B2FE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C66D-6633-477D-848E-E06D9471CD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0304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3DAB-DBB8-4CBA-9F26-CE0E8C32B2FE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C66D-6633-477D-848E-E06D9471CD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785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3DAB-DBB8-4CBA-9F26-CE0E8C32B2FE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C66D-6633-477D-848E-E06D9471CD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5592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3DAB-DBB8-4CBA-9F26-CE0E8C32B2FE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C66D-6633-477D-848E-E06D9471CD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077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03DAB-DBB8-4CBA-9F26-CE0E8C32B2FE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3C66D-6633-477D-848E-E06D9471CD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7982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h2020.org.tr/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" y="0"/>
            <a:ext cx="6903720" cy="923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45543" y="1600200"/>
            <a:ext cx="579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Uluslararası İşbirliği Daire Başkanlığı,</a:t>
            </a:r>
          </a:p>
          <a:p>
            <a:pPr algn="ctr"/>
            <a:r>
              <a:rPr lang="tr-TR" sz="2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Horizon 2020 Eğitim ve Bilgilendirme Günü</a:t>
            </a:r>
            <a:endParaRPr lang="tr-TR" sz="2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7318" y="208415"/>
            <a:ext cx="967649" cy="1292433"/>
          </a:xfrm>
          <a:prstGeom prst="rect">
            <a:avLst/>
          </a:prstGeom>
          <a:effectLst>
            <a:glow rad="190500">
              <a:schemeClr val="bg1">
                <a:alpha val="54000"/>
              </a:schemeClr>
            </a:glow>
            <a:softEdge rad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410240"/>
            <a:ext cx="1143000" cy="79079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5259" y="5638799"/>
            <a:ext cx="6553200" cy="3319610"/>
          </a:xfrm>
          <a:prstGeom prst="rect">
            <a:avLst/>
          </a:prstGeom>
          <a:solidFill>
            <a:srgbClr val="009242">
              <a:alpha val="72941"/>
            </a:srgbClr>
          </a:solidFill>
          <a:ln>
            <a:noFill/>
          </a:ln>
          <a:effectLst>
            <a:glow rad="215900">
              <a:schemeClr val="accent4">
                <a:lumMod val="40000"/>
                <a:lumOff val="60000"/>
                <a:alpha val="29000"/>
              </a:schemeClr>
            </a:glo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5856744"/>
            <a:ext cx="398145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800" b="1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2 Mart 2015 tarihinde, KTÜ’ de TÜBİTAK tarafından </a:t>
            </a:r>
            <a:r>
              <a:rPr lang="tr-TR" sz="800" b="1" dirty="0" err="1"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Avurpa</a:t>
            </a:r>
            <a:r>
              <a:rPr lang="tr-TR" sz="800" b="1" dirty="0"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Birliği </a:t>
            </a:r>
          </a:p>
          <a:p>
            <a:r>
              <a:rPr lang="tr-TR" sz="800" b="1" dirty="0" err="1"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Çerceve</a:t>
            </a:r>
            <a:r>
              <a:rPr lang="tr-TR" sz="800" b="1" dirty="0"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Programları ve Horizon 2020  Programı</a:t>
            </a:r>
            <a:r>
              <a:rPr lang="en-US" sz="800" b="1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800" b="1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özelinde Bilgi Günü düzenlenecektir. </a:t>
            </a:r>
          </a:p>
          <a:p>
            <a:endParaRPr lang="tr-TR" sz="800" b="1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tr-TR" sz="800" b="1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AB 7.Çerçeve Programı’nın devamı olan </a:t>
            </a:r>
            <a:r>
              <a:rPr lang="tr-TR" sz="800" b="1" dirty="0"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Horizon 2020</a:t>
            </a:r>
            <a:r>
              <a:rPr lang="tr-TR" sz="800" b="1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, 2014-2020 </a:t>
            </a:r>
            <a:endParaRPr lang="en-US" sz="800" b="1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tr-TR" sz="800" b="1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Yılları</a:t>
            </a:r>
            <a:r>
              <a:rPr lang="en-US" sz="800" b="1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800" b="1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arasında yürürlükte olacak yeni Araştırma ve </a:t>
            </a:r>
            <a:r>
              <a:rPr lang="tr-TR" sz="800" b="1" dirty="0" err="1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İnovasyon</a:t>
            </a:r>
            <a:r>
              <a:rPr lang="tr-TR" sz="800" b="1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800" b="1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tr-TR" sz="800" b="1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Çerçeve</a:t>
            </a:r>
            <a:r>
              <a:rPr lang="en-US" sz="800" b="1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800" b="1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Programıdır.</a:t>
            </a:r>
          </a:p>
          <a:p>
            <a:endParaRPr lang="tr-TR" sz="800" b="1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tr-TR" sz="800" b="1" dirty="0"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Eğitim Tarihi	:  </a:t>
            </a:r>
            <a:r>
              <a:rPr lang="tr-TR" sz="800" b="1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2 Mart 2015</a:t>
            </a:r>
            <a:r>
              <a:rPr lang="en-US" sz="800" b="1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endParaRPr lang="tr-TR" sz="800" b="1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tr-TR" sz="800" b="1" dirty="0"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Eğitim Yeri	:</a:t>
            </a:r>
            <a:r>
              <a:rPr lang="en-US" sz="800" b="1" dirty="0"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tr-TR" sz="800" b="1" dirty="0"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Karadeniz Teknik </a:t>
            </a:r>
            <a:r>
              <a:rPr lang="en-US" sz="800" b="1" dirty="0" err="1"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Üniversitesi</a:t>
            </a:r>
            <a:r>
              <a:rPr lang="en-US" sz="800" b="1" dirty="0"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tr-TR" sz="800" b="1" dirty="0" smtClean="0"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Nazım Terzioğlu </a:t>
            </a:r>
          </a:p>
          <a:p>
            <a:r>
              <a:rPr lang="tr-TR" sz="800" b="1" dirty="0"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800" b="1" dirty="0" smtClean="0"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Amfisi</a:t>
            </a:r>
            <a:endParaRPr lang="tr-TR" sz="800" b="1" dirty="0">
              <a:solidFill>
                <a:srgbClr val="FFFF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tr-TR" sz="800" b="1" dirty="0"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Eğitim Süresi	:  </a:t>
            </a:r>
            <a:r>
              <a:rPr lang="tr-TR" sz="800" b="1" dirty="0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13:00</a:t>
            </a:r>
            <a:r>
              <a:rPr lang="en-US" sz="800" b="1" dirty="0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tr-TR" sz="800" b="1" dirty="0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17:00</a:t>
            </a:r>
            <a:endParaRPr lang="tr-TR" sz="800" b="1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tr-TR" sz="800" b="1" dirty="0"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Etkinlik Programı	:  </a:t>
            </a:r>
            <a:r>
              <a:rPr lang="tr-TR" sz="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6"/>
              </a:rPr>
              <a:t>http://h2020.org.tr/</a:t>
            </a:r>
            <a:endParaRPr lang="tr-TR" sz="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tr-TR" sz="800" b="1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tr-TR" sz="800" b="1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Eğitime katılarak ;</a:t>
            </a:r>
          </a:p>
          <a:p>
            <a:endParaRPr lang="tr-TR" sz="800" b="1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tr-TR" sz="800" b="1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Avrupa Birliği</a:t>
            </a:r>
            <a:r>
              <a:rPr lang="en-US" sz="800" b="1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tr-TR" sz="800" b="1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800" b="1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Horizon 2020 </a:t>
            </a:r>
            <a:r>
              <a:rPr lang="tr-TR" sz="800" b="1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Ar-Ge Programı hakkında bilgi alabilir.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tr-TR" sz="800" b="1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Programda hangi ülkeler, kuruluşlar, </a:t>
            </a:r>
            <a:r>
              <a:rPr lang="tr-TR" sz="800" b="1" dirty="0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faaliyetler </a:t>
            </a:r>
            <a:endParaRPr lang="tr-TR" sz="800" b="1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tr-TR" sz="800" b="1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   desteklendiğini öğrenebilir.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tr-TR" sz="800" b="1" dirty="0"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Horizon 2020’de </a:t>
            </a:r>
            <a:r>
              <a:rPr lang="tr-TR" sz="800" b="1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çalışma alanlarınıza uygun olanları belirleyebilir.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tr-TR" sz="800" b="1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Proje çağrı süreci ve çağrı döngüsü hakkında bilgi edinebilir</a:t>
            </a:r>
            <a:r>
              <a:rPr lang="en-US" sz="800" b="1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tr-TR" sz="800" b="1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tr-TR" sz="800" b="1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Uluslararası işbirlikleri ile yeni pazarlara açabilirsiniz.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57600" y="5638800"/>
            <a:ext cx="3200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ETKİNLİK PROGRAMI</a:t>
            </a:r>
          </a:p>
          <a:p>
            <a:r>
              <a:rPr lang="en-US" sz="12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Bölüm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1: </a:t>
            </a:r>
            <a:endParaRPr lang="tr-TR" sz="12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tr-TR" sz="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Hakan </a:t>
            </a:r>
            <a:r>
              <a:rPr lang="tr-TR" sz="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KARATAŞ,</a:t>
            </a:r>
          </a:p>
          <a:p>
            <a:r>
              <a:rPr lang="tr-TR" sz="8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Tübitak</a:t>
            </a:r>
            <a:r>
              <a:rPr lang="tr-TR" sz="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Uluslararası İşbirliği Daire Başkanı,</a:t>
            </a:r>
            <a:endParaRPr lang="en-US" sz="12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 </a:t>
            </a:r>
            <a:r>
              <a:rPr lang="en-US" sz="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Araştırma</a:t>
            </a:r>
            <a:r>
              <a:rPr lang="en-US" sz="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</a:t>
            </a:r>
            <a:r>
              <a:rPr lang="en-US" sz="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Geliştirme</a:t>
            </a:r>
            <a:r>
              <a:rPr lang="en-US" sz="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Program</a:t>
            </a:r>
            <a:r>
              <a:rPr lang="tr-TR" sz="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ı</a:t>
            </a:r>
            <a:endParaRPr lang="en-US" sz="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Horizon 2020 </a:t>
            </a:r>
            <a:r>
              <a:rPr lang="en-US" sz="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Bileşenleri</a:t>
            </a:r>
            <a:r>
              <a:rPr lang="en-US" sz="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ve Türkiye’nin Hedefleri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TÜBİTAK </a:t>
            </a:r>
            <a:r>
              <a:rPr lang="en-US" sz="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Uluslararası</a:t>
            </a:r>
            <a:r>
              <a:rPr lang="en-US" sz="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İşbirlikleri</a:t>
            </a:r>
            <a:r>
              <a:rPr lang="en-US" sz="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Destek</a:t>
            </a:r>
            <a:r>
              <a:rPr lang="en-US" sz="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Ödül</a:t>
            </a:r>
            <a:endParaRPr lang="tr-TR" sz="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Programları</a:t>
            </a:r>
            <a:endParaRPr 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Bölüm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2:</a:t>
            </a:r>
            <a:endParaRPr lang="tr-TR" sz="12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Ebru</a:t>
            </a:r>
            <a:r>
              <a:rPr lang="en-US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İMAMOĞLU</a:t>
            </a:r>
            <a:r>
              <a:rPr lang="tr-TR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tr-TR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TÜBİTAK-</a:t>
            </a:r>
            <a:r>
              <a:rPr lang="en-US" sz="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UİDB,destek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Ödül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Programları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Sorumlusu</a:t>
            </a:r>
            <a:endParaRPr lang="tr-TR" sz="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TÜBİTAK H2020 </a:t>
            </a:r>
            <a:r>
              <a:rPr lang="en-US" sz="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Destek</a:t>
            </a:r>
            <a:r>
              <a:rPr lang="en-US" sz="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Ödül</a:t>
            </a:r>
            <a:r>
              <a:rPr lang="en-US" sz="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Programları</a:t>
            </a:r>
            <a:endParaRPr 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Bölüm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3:</a:t>
            </a:r>
            <a:endParaRPr lang="tr-TR" sz="12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tr-TR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Numan</a:t>
            </a:r>
            <a:r>
              <a:rPr lang="en-US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GÖLÜK</a:t>
            </a:r>
            <a:r>
              <a:rPr lang="tr-TR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</a:t>
            </a:r>
            <a:r>
              <a:rPr lang="tr-TR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tr-TR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TÜBİTAK,Ulusal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İrtibat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Noktası</a:t>
            </a:r>
            <a:endParaRPr lang="tr-TR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Marie-</a:t>
            </a:r>
            <a:r>
              <a:rPr lang="en-US" sz="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S.Curie</a:t>
            </a:r>
            <a:r>
              <a:rPr lang="en-US" sz="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(MC) Alan </a:t>
            </a:r>
            <a:r>
              <a:rPr lang="en-US" sz="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Sunumu</a:t>
            </a:r>
            <a:endParaRPr lang="tr-TR" sz="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Bölüm</a:t>
            </a:r>
            <a:r>
              <a:rPr 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4:</a:t>
            </a:r>
          </a:p>
          <a:p>
            <a:r>
              <a:rPr lang="tr-TR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Okan </a:t>
            </a:r>
            <a:r>
              <a:rPr lang="tr-T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SALDOĞAN</a:t>
            </a:r>
            <a:endParaRPr lang="tr-T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TÜBİTAK ,Kıdemli Ulusal İrtibat Noktası</a:t>
            </a: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tr-TR" sz="800" b="1" dirty="0"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KOBİ aracı ve </a:t>
            </a:r>
            <a:r>
              <a:rPr lang="tr-TR" sz="800" b="1" dirty="0" smtClean="0"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Yeniliğe Hızlı Erişim (FT2I)</a:t>
            </a:r>
            <a:endParaRPr lang="en-US" sz="8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57600" y="5638799"/>
            <a:ext cx="0" cy="3200400"/>
          </a:xfrm>
          <a:prstGeom prst="line">
            <a:avLst/>
          </a:prstGeom>
          <a:ln>
            <a:solidFill>
              <a:schemeClr val="bg1">
                <a:alpha val="13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67379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146</Words>
  <Application>Microsoft Office PowerPoint</Application>
  <PresentationFormat>Ekran Gösterisi (4:3)</PresentationFormat>
  <Paragraphs>44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2" baseType="lpstr">
      <vt:lpstr>Office Theme</vt:lpstr>
      <vt:lpstr>Slayt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Goksel CABUK</dc:creator>
  <cp:lastModifiedBy>user</cp:lastModifiedBy>
  <cp:revision>22</cp:revision>
  <dcterms:created xsi:type="dcterms:W3CDTF">2013-07-23T13:34:16Z</dcterms:created>
  <dcterms:modified xsi:type="dcterms:W3CDTF">2015-02-23T08:38:52Z</dcterms:modified>
</cp:coreProperties>
</file>